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0"/>
  </p:notesMasterIdLst>
  <p:sldIdLst>
    <p:sldId id="256" r:id="rId2"/>
    <p:sldId id="295" r:id="rId3"/>
    <p:sldId id="402" r:id="rId4"/>
    <p:sldId id="403" r:id="rId5"/>
    <p:sldId id="393" r:id="rId6"/>
    <p:sldId id="394" r:id="rId7"/>
    <p:sldId id="395" r:id="rId8"/>
    <p:sldId id="405" r:id="rId9"/>
    <p:sldId id="396" r:id="rId10"/>
    <p:sldId id="406" r:id="rId11"/>
    <p:sldId id="407" r:id="rId12"/>
    <p:sldId id="408" r:id="rId13"/>
    <p:sldId id="409" r:id="rId14"/>
    <p:sldId id="400" r:id="rId15"/>
    <p:sldId id="411" r:id="rId16"/>
    <p:sldId id="412" r:id="rId17"/>
    <p:sldId id="388" r:id="rId18"/>
    <p:sldId id="401"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Lato Light" panose="020F0302020204030203" pitchFamily="34" charset="0"/>
      <p:regular r:id="rId29"/>
      <p:italic r:id="rId30"/>
    </p:embeddedFont>
    <p:embeddedFont>
      <p:font typeface="Lato Medium" panose="020F0502020204030203" pitchFamily="34" charset="0"/>
      <p:regular r:id="rId31"/>
      <p:italic r:id="rId32"/>
    </p:embeddedFont>
  </p:embeddedFontLst>
  <p:defaultTextStyle>
    <a:defPPr>
      <a:defRPr lang="en-AU"/>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5675"/>
    <a:srgbClr val="000000"/>
    <a:srgbClr val="FFFFFF"/>
    <a:srgbClr val="FFC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88" autoAdjust="0"/>
    <p:restoredTop sz="94660"/>
  </p:normalViewPr>
  <p:slideViewPr>
    <p:cSldViewPr snapToGrid="0" snapToObjects="1">
      <p:cViewPr varScale="1">
        <p:scale>
          <a:sx n="98" d="100"/>
          <a:sy n="98" d="100"/>
        </p:scale>
        <p:origin x="8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55B25-1806-4371-9956-097263D358FD}" type="datetimeFigureOut">
              <a:rPr lang="en-AU" smtClean="0"/>
              <a:t>25/05/2023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A63FF-7932-4A66-BB47-B57EBB561D13}" type="slidenum">
              <a:rPr lang="en-AU" smtClean="0"/>
              <a:t>‹#›</a:t>
            </a:fld>
            <a:endParaRPr lang="en-AU"/>
          </a:p>
        </p:txBody>
      </p:sp>
    </p:spTree>
    <p:extLst>
      <p:ext uri="{BB962C8B-B14F-4D97-AF65-F5344CB8AC3E}">
        <p14:creationId xmlns:p14="http://schemas.microsoft.com/office/powerpoint/2010/main" val="231773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221412D-9F1D-4160-8F41-53F1B0A7124B}"/>
              </a:ext>
            </a:extLst>
          </p:cNvPr>
          <p:cNvCxnSpPr/>
          <p:nvPr/>
        </p:nvCxnSpPr>
        <p:spPr>
          <a:xfrm>
            <a:off x="457200" y="3738563"/>
            <a:ext cx="8235950" cy="0"/>
          </a:xfrm>
          <a:prstGeom prst="line">
            <a:avLst/>
          </a:prstGeom>
          <a:ln w="12700">
            <a:solidFill>
              <a:srgbClr val="FFC6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hasCustomPrompt="1"/>
          </p:nvPr>
        </p:nvSpPr>
        <p:spPr>
          <a:xfrm>
            <a:off x="685800" y="3030983"/>
            <a:ext cx="7772400" cy="603496"/>
          </a:xfrm>
        </p:spPr>
        <p:txBody>
          <a:bodyPr/>
          <a:lstStyle>
            <a:lvl1pPr>
              <a:defRPr>
                <a:solidFill>
                  <a:srgbClr val="3A5675"/>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Staff Conference</a:t>
            </a:r>
          </a:p>
        </p:txBody>
      </p:sp>
      <p:sp>
        <p:nvSpPr>
          <p:cNvPr id="3" name="Subtitle 2"/>
          <p:cNvSpPr>
            <a:spLocks noGrp="1"/>
          </p:cNvSpPr>
          <p:nvPr>
            <p:ph type="subTitle" idx="1" hasCustomPrompt="1"/>
          </p:nvPr>
        </p:nvSpPr>
        <p:spPr>
          <a:xfrm>
            <a:off x="688388" y="3886200"/>
            <a:ext cx="7769811" cy="1752600"/>
          </a:xfrm>
        </p:spPr>
        <p:txBody>
          <a:bodyPr/>
          <a:lstStyle>
            <a:lvl1pPr marL="0" indent="0" algn="l">
              <a:buNone/>
              <a:defRPr>
                <a:solidFill>
                  <a:schemeClr val="tx1">
                    <a:alpha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Wednesday 23 March 20</a:t>
            </a:r>
          </a:p>
        </p:txBody>
      </p:sp>
    </p:spTree>
    <p:extLst>
      <p:ext uri="{BB962C8B-B14F-4D97-AF65-F5344CB8AC3E}">
        <p14:creationId xmlns:p14="http://schemas.microsoft.com/office/powerpoint/2010/main" val="357154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B1D8D7E-BEEF-421C-8799-8A5F4B5D22F5}"/>
              </a:ext>
            </a:extLst>
          </p:cNvPr>
          <p:cNvCxnSpPr/>
          <p:nvPr/>
        </p:nvCxnSpPr>
        <p:spPr>
          <a:xfrm>
            <a:off x="457200" y="6151563"/>
            <a:ext cx="8235950" cy="0"/>
          </a:xfrm>
          <a:prstGeom prst="line">
            <a:avLst/>
          </a:prstGeom>
          <a:ln w="12700">
            <a:solidFill>
              <a:srgbClr val="FDB71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199" y="5584209"/>
            <a:ext cx="8235953" cy="566738"/>
          </a:xfrm>
        </p:spPr>
        <p:txBody>
          <a:bodyPr/>
          <a:lstStyle>
            <a:lvl1pPr algn="ctr">
              <a:defRPr sz="2000" b="0"/>
            </a:lvl1pPr>
          </a:lstStyle>
          <a:p>
            <a:r>
              <a:rPr lang="en-US"/>
              <a:t>Click to edit Master title style</a:t>
            </a:r>
            <a:endParaRPr lang="en-US" dirty="0"/>
          </a:p>
        </p:txBody>
      </p:sp>
      <p:sp>
        <p:nvSpPr>
          <p:cNvPr id="4" name="Media Placeholder 3"/>
          <p:cNvSpPr>
            <a:spLocks noGrp="1"/>
          </p:cNvSpPr>
          <p:nvPr>
            <p:ph type="media" sz="quarter" idx="13"/>
          </p:nvPr>
        </p:nvSpPr>
        <p:spPr>
          <a:xfrm>
            <a:off x="457200" y="1602000"/>
            <a:ext cx="8235951" cy="3870000"/>
          </a:xfrm>
        </p:spPr>
        <p:txBody>
          <a:bodyPr rtlCol="0">
            <a:normAutofit/>
          </a:bodyPr>
          <a:lstStyle>
            <a:lvl1pPr marL="0" indent="0">
              <a:buNone/>
              <a:defRPr/>
            </a:lvl1pPr>
          </a:lstStyle>
          <a:p>
            <a:pPr lvl="0"/>
            <a:r>
              <a:rPr lang="en-US" noProof="0" dirty="0"/>
              <a:t>Click icon to add media</a:t>
            </a:r>
          </a:p>
        </p:txBody>
      </p:sp>
      <p:sp>
        <p:nvSpPr>
          <p:cNvPr id="6" name="Date Placeholder 4">
            <a:extLst>
              <a:ext uri="{FF2B5EF4-FFF2-40B4-BE49-F238E27FC236}">
                <a16:creationId xmlns:a16="http://schemas.microsoft.com/office/drawing/2014/main" id="{0BA38C92-0FB2-4DEC-A2F0-EC3EF2EDD49F}"/>
              </a:ext>
            </a:extLst>
          </p:cNvPr>
          <p:cNvSpPr>
            <a:spLocks noGrp="1"/>
          </p:cNvSpPr>
          <p:nvPr>
            <p:ph type="dt" sz="half" idx="14"/>
          </p:nvPr>
        </p:nvSpPr>
        <p:spPr>
          <a:xfrm>
            <a:off x="457200" y="6356350"/>
            <a:ext cx="2133600" cy="365125"/>
          </a:xfrm>
          <a:prstGeom prst="rect">
            <a:avLst/>
          </a:prstGeom>
        </p:spPr>
        <p:txBody>
          <a:bodyPr/>
          <a:lstStyle>
            <a:lvl1pPr>
              <a:defRPr/>
            </a:lvl1pPr>
          </a:lstStyle>
          <a:p>
            <a:fld id="{33CB980B-851C-4684-AC3C-697ECC67AB28}" type="datetimeFigureOut">
              <a:rPr lang="en-AU" altLang="en-US"/>
              <a:pPr/>
              <a:t>25/05/2023</a:t>
            </a:fld>
            <a:endParaRPr lang="en-AU" altLang="en-US"/>
          </a:p>
        </p:txBody>
      </p:sp>
      <p:sp>
        <p:nvSpPr>
          <p:cNvPr id="7" name="Footer Placeholder 5">
            <a:extLst>
              <a:ext uri="{FF2B5EF4-FFF2-40B4-BE49-F238E27FC236}">
                <a16:creationId xmlns:a16="http://schemas.microsoft.com/office/drawing/2014/main" id="{3303ED52-FAC5-4454-8BBF-94975A070DA7}"/>
              </a:ext>
            </a:extLst>
          </p:cNvPr>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E9D65702-2018-4D98-BBE0-B7D4C7746BB4}"/>
              </a:ext>
            </a:extLst>
          </p:cNvPr>
          <p:cNvSpPr>
            <a:spLocks noGrp="1"/>
          </p:cNvSpPr>
          <p:nvPr>
            <p:ph type="sldNum" sz="quarter" idx="16"/>
          </p:nvPr>
        </p:nvSpPr>
        <p:spPr/>
        <p:txBody>
          <a:bodyPr/>
          <a:lstStyle>
            <a:lvl1pPr>
              <a:defRPr/>
            </a:lvl1pPr>
          </a:lstStyle>
          <a:p>
            <a:fld id="{A7F71A03-7964-4EBE-B689-D774B9D1813E}" type="slidenum">
              <a:rPr lang="en-AU" altLang="en-US"/>
              <a:pPr/>
              <a:t>‹#›</a:t>
            </a:fld>
            <a:endParaRPr lang="en-AU" altLang="en-US"/>
          </a:p>
        </p:txBody>
      </p:sp>
    </p:spTree>
    <p:extLst>
      <p:ext uri="{BB962C8B-B14F-4D97-AF65-F5344CB8AC3E}">
        <p14:creationId xmlns:p14="http://schemas.microsoft.com/office/powerpoint/2010/main" val="2233340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918EDEA-3A61-4E87-A6BD-F90B5A0AC77A}"/>
              </a:ext>
            </a:extLst>
          </p:cNvPr>
          <p:cNvCxnSpPr/>
          <p:nvPr/>
        </p:nvCxnSpPr>
        <p:spPr>
          <a:xfrm>
            <a:off x="457200" y="6151563"/>
            <a:ext cx="8235950" cy="7937"/>
          </a:xfrm>
          <a:prstGeom prst="line">
            <a:avLst/>
          </a:prstGeom>
          <a:ln w="12700">
            <a:solidFill>
              <a:srgbClr val="FDB71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199" y="5584209"/>
            <a:ext cx="8235953" cy="566738"/>
          </a:xfrm>
        </p:spPr>
        <p:txBody>
          <a:bodyPr/>
          <a:lstStyle>
            <a:lvl1pPr algn="ctr">
              <a:defRPr sz="2000" b="0"/>
            </a:lvl1pPr>
          </a:lstStyle>
          <a:p>
            <a:r>
              <a:rPr lang="en-US" dirty="0"/>
              <a:t>Click to edit Master title style</a:t>
            </a:r>
          </a:p>
        </p:txBody>
      </p:sp>
      <p:sp>
        <p:nvSpPr>
          <p:cNvPr id="8" name="SmartArt Placeholder 7"/>
          <p:cNvSpPr>
            <a:spLocks noGrp="1"/>
          </p:cNvSpPr>
          <p:nvPr>
            <p:ph type="dgm" sz="quarter" idx="13"/>
          </p:nvPr>
        </p:nvSpPr>
        <p:spPr>
          <a:xfrm>
            <a:off x="457200" y="1602000"/>
            <a:ext cx="8235952" cy="3870000"/>
          </a:xfrm>
        </p:spPr>
        <p:txBody>
          <a:bodyPr rtlCol="0">
            <a:normAutofit/>
          </a:bodyPr>
          <a:lstStyle>
            <a:lvl1pPr marL="0" indent="0">
              <a:buNone/>
              <a:defRPr/>
            </a:lvl1pPr>
          </a:lstStyle>
          <a:p>
            <a:pPr lvl="0"/>
            <a:r>
              <a:rPr lang="en-US" noProof="0" dirty="0"/>
              <a:t>Click icon to add SmartArt graphic</a:t>
            </a:r>
          </a:p>
        </p:txBody>
      </p:sp>
      <p:sp>
        <p:nvSpPr>
          <p:cNvPr id="5" name="Date Placeholder 4">
            <a:extLst>
              <a:ext uri="{FF2B5EF4-FFF2-40B4-BE49-F238E27FC236}">
                <a16:creationId xmlns:a16="http://schemas.microsoft.com/office/drawing/2014/main" id="{D5188440-A485-4AEB-911C-BF6158D0DA3F}"/>
              </a:ext>
            </a:extLst>
          </p:cNvPr>
          <p:cNvSpPr>
            <a:spLocks noGrp="1"/>
          </p:cNvSpPr>
          <p:nvPr>
            <p:ph type="dt" sz="half" idx="14"/>
          </p:nvPr>
        </p:nvSpPr>
        <p:spPr>
          <a:xfrm>
            <a:off x="457200" y="6356350"/>
            <a:ext cx="2133600" cy="365125"/>
          </a:xfrm>
          <a:prstGeom prst="rect">
            <a:avLst/>
          </a:prstGeom>
        </p:spPr>
        <p:txBody>
          <a:bodyPr/>
          <a:lstStyle>
            <a:lvl1pPr>
              <a:defRPr/>
            </a:lvl1pPr>
          </a:lstStyle>
          <a:p>
            <a:fld id="{D79E00E1-4A96-4FC7-9439-1133A187F65E}" type="datetimeFigureOut">
              <a:rPr lang="en-AU" altLang="en-US"/>
              <a:pPr/>
              <a:t>25/05/2023</a:t>
            </a:fld>
            <a:endParaRPr lang="en-AU" altLang="en-US"/>
          </a:p>
        </p:txBody>
      </p:sp>
      <p:sp>
        <p:nvSpPr>
          <p:cNvPr id="6" name="Footer Placeholder 5">
            <a:extLst>
              <a:ext uri="{FF2B5EF4-FFF2-40B4-BE49-F238E27FC236}">
                <a16:creationId xmlns:a16="http://schemas.microsoft.com/office/drawing/2014/main" id="{356FDF4D-3E20-4B73-853A-3BD5A198C797}"/>
              </a:ext>
            </a:extLst>
          </p:cNvPr>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3623ED0-B834-42A5-9B76-F62CADDA6305}"/>
              </a:ext>
            </a:extLst>
          </p:cNvPr>
          <p:cNvSpPr>
            <a:spLocks noGrp="1"/>
          </p:cNvSpPr>
          <p:nvPr>
            <p:ph type="sldNum" sz="quarter" idx="16"/>
          </p:nvPr>
        </p:nvSpPr>
        <p:spPr/>
        <p:txBody>
          <a:bodyPr/>
          <a:lstStyle>
            <a:lvl1pPr>
              <a:defRPr/>
            </a:lvl1pPr>
          </a:lstStyle>
          <a:p>
            <a:fld id="{BCD1C8A4-BC66-42EE-8B4D-7A97988A0F2D}" type="slidenum">
              <a:rPr lang="en-AU" altLang="en-US"/>
              <a:pPr/>
              <a:t>‹#›</a:t>
            </a:fld>
            <a:endParaRPr lang="en-AU" altLang="en-US"/>
          </a:p>
        </p:txBody>
      </p:sp>
    </p:spTree>
    <p:extLst>
      <p:ext uri="{BB962C8B-B14F-4D97-AF65-F5344CB8AC3E}">
        <p14:creationId xmlns:p14="http://schemas.microsoft.com/office/powerpoint/2010/main" val="37224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ADE8398-F6EC-4A08-96D8-2961B724EBFE}"/>
              </a:ext>
            </a:extLst>
          </p:cNvPr>
          <p:cNvCxnSpPr/>
          <p:nvPr/>
        </p:nvCxnSpPr>
        <p:spPr>
          <a:xfrm flipV="1">
            <a:off x="457200" y="1270000"/>
            <a:ext cx="5676900" cy="9525"/>
          </a:xfrm>
          <a:prstGeom prst="line">
            <a:avLst/>
          </a:prstGeom>
          <a:ln w="12700">
            <a:solidFill>
              <a:srgbClr val="FFC6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377825"/>
            <a:ext cx="5676900" cy="901699"/>
          </a:xfrm>
        </p:spPr>
        <p:txBody>
          <a:bodyPr/>
          <a:lstStyle>
            <a:lvl1pPr>
              <a:defRPr/>
            </a:lvl1pPr>
          </a:lstStyle>
          <a:p>
            <a:r>
              <a:rPr lang="en-US" dirty="0"/>
              <a:t>Agenda</a:t>
            </a:r>
          </a:p>
        </p:txBody>
      </p:sp>
      <p:sp>
        <p:nvSpPr>
          <p:cNvPr id="3" name="Content Placeholder 2"/>
          <p:cNvSpPr>
            <a:spLocks noGrp="1"/>
          </p:cNvSpPr>
          <p:nvPr>
            <p:ph idx="1" hasCustomPrompt="1"/>
          </p:nvPr>
        </p:nvSpPr>
        <p:spPr/>
        <p:txBody>
          <a:bodyPr/>
          <a:lstStyle>
            <a:lvl1pPr>
              <a:defRPr b="0">
                <a:solidFill>
                  <a:schemeClr val="tx1">
                    <a:alpha val="80000"/>
                  </a:schemeClr>
                </a:solidFill>
              </a:defRPr>
            </a:lvl1pPr>
            <a:lvl2pPr>
              <a:defRPr>
                <a:solidFill>
                  <a:schemeClr val="tx1">
                    <a:alpha val="80000"/>
                  </a:schemeClr>
                </a:solidFill>
              </a:defRPr>
            </a:lvl2pPr>
            <a:lvl3pPr>
              <a:defRPr>
                <a:solidFill>
                  <a:schemeClr val="tx1">
                    <a:alpha val="80000"/>
                  </a:schemeClr>
                </a:solidFill>
              </a:defRPr>
            </a:lvl3pPr>
            <a:lvl4pPr>
              <a:defRPr>
                <a:solidFill>
                  <a:schemeClr val="tx1">
                    <a:alpha val="80000"/>
                  </a:schemeClr>
                </a:solidFill>
              </a:defRPr>
            </a:lvl4pPr>
            <a:lvl5pPr marL="1828800" indent="0">
              <a:buNone/>
              <a:defRPr sz="1200">
                <a:solidFill>
                  <a:schemeClr val="tx1">
                    <a:alpha val="80000"/>
                  </a:schemeClr>
                </a:solidFill>
              </a:defRPr>
            </a:lvl5pPr>
          </a:lstStyle>
          <a:p>
            <a:pPr lvl="0"/>
            <a:r>
              <a:rPr lang="en-US" dirty="0"/>
              <a:t>9.15am			Welcome and overview			Cris</a:t>
            </a:r>
          </a:p>
          <a:p>
            <a:pPr lvl="0"/>
            <a:r>
              <a:rPr lang="en-US" dirty="0"/>
              <a:t>9.20am			CEO update and Q&amp;A			Cris</a:t>
            </a:r>
          </a:p>
          <a:p>
            <a:pPr lvl="0"/>
            <a:r>
              <a:rPr lang="en-US" dirty="0"/>
              <a:t>9.45am			Cultural session					Nadene &amp; Felicity</a:t>
            </a:r>
          </a:p>
          <a:p>
            <a:pPr lvl="0"/>
            <a:r>
              <a:rPr lang="en-US" dirty="0"/>
              <a:t>10.15am			Conference 2022				Paula </a:t>
            </a:r>
          </a:p>
          <a:p>
            <a:pPr lvl="0"/>
            <a:r>
              <a:rPr lang="en-US" dirty="0"/>
              <a:t>10.30am			Coffee Break</a:t>
            </a:r>
          </a:p>
          <a:p>
            <a:pPr lvl="0"/>
            <a:r>
              <a:rPr lang="en-US" dirty="0"/>
              <a:t>10.45am			Business transformation			Nicholas</a:t>
            </a:r>
          </a:p>
          <a:p>
            <a:pPr lvl="0"/>
            <a:r>
              <a:rPr lang="en-US" dirty="0"/>
              <a:t>11.15am 		FTP renewal update				Angela</a:t>
            </a:r>
          </a:p>
          <a:p>
            <a:pPr lvl="0"/>
            <a:r>
              <a:rPr lang="en-US" dirty="0"/>
              <a:t>11.30am			Medical workforce survey		Debbie</a:t>
            </a:r>
          </a:p>
          <a:p>
            <a:pPr lvl="0"/>
            <a:r>
              <a:rPr lang="en-US" dirty="0"/>
              <a:t>11.45am			Q&amp;A							All</a:t>
            </a:r>
          </a:p>
          <a:p>
            <a:pPr lvl="0"/>
            <a:r>
              <a:rPr lang="en-US" dirty="0"/>
              <a:t>12.00pm			Kimberly farewell and lunch		All	</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181913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6255246-17D9-4467-A4BB-B9A84ECEC0C5}"/>
              </a:ext>
            </a:extLst>
          </p:cNvPr>
          <p:cNvCxnSpPr/>
          <p:nvPr/>
        </p:nvCxnSpPr>
        <p:spPr>
          <a:xfrm>
            <a:off x="800100" y="4972050"/>
            <a:ext cx="7694613" cy="0"/>
          </a:xfrm>
          <a:prstGeom prst="line">
            <a:avLst/>
          </a:prstGeom>
          <a:ln w="12700">
            <a:solidFill>
              <a:srgbClr val="FFC6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4406901"/>
            <a:ext cx="7772400" cy="565149"/>
          </a:xfrm>
        </p:spPr>
        <p:txBody>
          <a:bodyPr anchor="t">
            <a:normAutofit/>
          </a:bodyPr>
          <a:lstStyle>
            <a:lvl1pPr algn="l">
              <a:defRPr sz="3000" b="0" cap="none"/>
            </a:lvl1pPr>
          </a:lstStyle>
          <a:p>
            <a:r>
              <a:rPr lang="en-US" dirty="0"/>
              <a:t>Click to edit Master title style</a:t>
            </a:r>
          </a:p>
        </p:txBody>
      </p:sp>
      <p:sp>
        <p:nvSpPr>
          <p:cNvPr id="4" name="Date Placeholder 3">
            <a:extLst>
              <a:ext uri="{FF2B5EF4-FFF2-40B4-BE49-F238E27FC236}">
                <a16:creationId xmlns:a16="http://schemas.microsoft.com/office/drawing/2014/main" id="{D891DA0E-DDB9-476B-A6D7-20753717522B}"/>
              </a:ext>
            </a:extLst>
          </p:cNvPr>
          <p:cNvSpPr>
            <a:spLocks noGrp="1"/>
          </p:cNvSpPr>
          <p:nvPr>
            <p:ph type="dt" sz="half" idx="10"/>
          </p:nvPr>
        </p:nvSpPr>
        <p:spPr>
          <a:xfrm>
            <a:off x="457200" y="6356350"/>
            <a:ext cx="2133600" cy="365125"/>
          </a:xfrm>
          <a:prstGeom prst="rect">
            <a:avLst/>
          </a:prstGeom>
        </p:spPr>
        <p:txBody>
          <a:bodyPr/>
          <a:lstStyle>
            <a:lvl1pPr>
              <a:defRPr/>
            </a:lvl1pPr>
          </a:lstStyle>
          <a:p>
            <a:fld id="{D20889CD-EDC7-4A1A-9B83-4B233F1FA1E3}" type="datetimeFigureOut">
              <a:rPr lang="en-AU" altLang="en-US"/>
              <a:pPr/>
              <a:t>25/05/2023</a:t>
            </a:fld>
            <a:endParaRPr lang="en-AU" altLang="en-US"/>
          </a:p>
        </p:txBody>
      </p:sp>
      <p:sp>
        <p:nvSpPr>
          <p:cNvPr id="5" name="Footer Placeholder 4">
            <a:extLst>
              <a:ext uri="{FF2B5EF4-FFF2-40B4-BE49-F238E27FC236}">
                <a16:creationId xmlns:a16="http://schemas.microsoft.com/office/drawing/2014/main" id="{58AF226C-B3F0-4C7D-BCBF-4395A47C2E84}"/>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7105EC-2355-43A3-9FEC-365161A947F4}"/>
              </a:ext>
            </a:extLst>
          </p:cNvPr>
          <p:cNvSpPr>
            <a:spLocks noGrp="1"/>
          </p:cNvSpPr>
          <p:nvPr>
            <p:ph type="sldNum" sz="quarter" idx="12"/>
          </p:nvPr>
        </p:nvSpPr>
        <p:spPr/>
        <p:txBody>
          <a:bodyPr/>
          <a:lstStyle>
            <a:lvl1pPr>
              <a:defRPr/>
            </a:lvl1pPr>
          </a:lstStyle>
          <a:p>
            <a:fld id="{FD076FBC-D419-446B-986F-DDED6C66A607}" type="slidenum">
              <a:rPr lang="en-AU" altLang="en-US"/>
              <a:pPr/>
              <a:t>‹#›</a:t>
            </a:fld>
            <a:endParaRPr lang="en-AU" altLang="en-US"/>
          </a:p>
        </p:txBody>
      </p:sp>
    </p:spTree>
    <p:extLst>
      <p:ext uri="{BB962C8B-B14F-4D97-AF65-F5344CB8AC3E}">
        <p14:creationId xmlns:p14="http://schemas.microsoft.com/office/powerpoint/2010/main" val="319367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75B2177-B1F2-4C3C-A120-6AC715D5D2F4}"/>
              </a:ext>
            </a:extLst>
          </p:cNvPr>
          <p:cNvCxnSpPr/>
          <p:nvPr/>
        </p:nvCxnSpPr>
        <p:spPr>
          <a:xfrm flipV="1">
            <a:off x="457200" y="1270000"/>
            <a:ext cx="5676900" cy="9525"/>
          </a:xfrm>
          <a:prstGeom prst="line">
            <a:avLst/>
          </a:prstGeom>
          <a:ln w="12700">
            <a:solidFill>
              <a:srgbClr val="FFC6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377825"/>
            <a:ext cx="5676900" cy="901699"/>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Date Placeholder 4">
            <a:extLst>
              <a:ext uri="{FF2B5EF4-FFF2-40B4-BE49-F238E27FC236}">
                <a16:creationId xmlns:a16="http://schemas.microsoft.com/office/drawing/2014/main" id="{BC0A26DE-73FF-4429-B8FC-1F07EB820A0F}"/>
              </a:ext>
            </a:extLst>
          </p:cNvPr>
          <p:cNvSpPr>
            <a:spLocks noGrp="1"/>
          </p:cNvSpPr>
          <p:nvPr>
            <p:ph type="dt" sz="half" idx="10"/>
          </p:nvPr>
        </p:nvSpPr>
        <p:spPr>
          <a:xfrm>
            <a:off x="457200" y="6356350"/>
            <a:ext cx="2133600" cy="365125"/>
          </a:xfrm>
          <a:prstGeom prst="rect">
            <a:avLst/>
          </a:prstGeom>
        </p:spPr>
        <p:txBody>
          <a:bodyPr/>
          <a:lstStyle>
            <a:lvl1pPr>
              <a:defRPr/>
            </a:lvl1pPr>
          </a:lstStyle>
          <a:p>
            <a:fld id="{45CCB34F-057A-4DF5-8AB1-8828A5934C7E}" type="datetimeFigureOut">
              <a:rPr lang="en-AU" altLang="en-US"/>
              <a:pPr/>
              <a:t>25/05/2023</a:t>
            </a:fld>
            <a:endParaRPr lang="en-AU" altLang="en-US"/>
          </a:p>
        </p:txBody>
      </p:sp>
      <p:sp>
        <p:nvSpPr>
          <p:cNvPr id="7" name="Footer Placeholder 5">
            <a:extLst>
              <a:ext uri="{FF2B5EF4-FFF2-40B4-BE49-F238E27FC236}">
                <a16:creationId xmlns:a16="http://schemas.microsoft.com/office/drawing/2014/main" id="{558775D4-DFFD-4ABF-8170-122D230E0C5A}"/>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98F0C4F3-5CC2-4F32-BB79-99B08405C75A}"/>
              </a:ext>
            </a:extLst>
          </p:cNvPr>
          <p:cNvSpPr>
            <a:spLocks noGrp="1"/>
          </p:cNvSpPr>
          <p:nvPr>
            <p:ph type="sldNum" sz="quarter" idx="12"/>
          </p:nvPr>
        </p:nvSpPr>
        <p:spPr/>
        <p:txBody>
          <a:bodyPr/>
          <a:lstStyle>
            <a:lvl1pPr>
              <a:defRPr/>
            </a:lvl1pPr>
          </a:lstStyle>
          <a:p>
            <a:fld id="{0B30CD62-D898-4316-8380-DD66D5068E64}" type="slidenum">
              <a:rPr lang="en-AU" altLang="en-US"/>
              <a:pPr/>
              <a:t>‹#›</a:t>
            </a:fld>
            <a:endParaRPr lang="en-AU" altLang="en-US"/>
          </a:p>
        </p:txBody>
      </p:sp>
    </p:spTree>
    <p:extLst>
      <p:ext uri="{BB962C8B-B14F-4D97-AF65-F5344CB8AC3E}">
        <p14:creationId xmlns:p14="http://schemas.microsoft.com/office/powerpoint/2010/main" val="108570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4C326BB-4B99-4E4E-AF51-B74689DA9E08}"/>
              </a:ext>
            </a:extLst>
          </p:cNvPr>
          <p:cNvCxnSpPr/>
          <p:nvPr/>
        </p:nvCxnSpPr>
        <p:spPr>
          <a:xfrm flipV="1">
            <a:off x="457200" y="1270000"/>
            <a:ext cx="5676900" cy="9525"/>
          </a:xfrm>
          <a:prstGeom prst="line">
            <a:avLst/>
          </a:prstGeom>
          <a:ln w="12700">
            <a:solidFill>
              <a:srgbClr val="FFC6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377825"/>
            <a:ext cx="5676900" cy="901699"/>
          </a:xfrm>
        </p:spPr>
        <p:txBody>
          <a:bodyPr/>
          <a:lstStyle/>
          <a:p>
            <a:r>
              <a:rPr lang="en-US" dirty="0"/>
              <a:t>Click to edit Master title style</a:t>
            </a:r>
          </a:p>
        </p:txBody>
      </p:sp>
      <p:sp>
        <p:nvSpPr>
          <p:cNvPr id="4" name="Date Placeholder 2">
            <a:extLst>
              <a:ext uri="{FF2B5EF4-FFF2-40B4-BE49-F238E27FC236}">
                <a16:creationId xmlns:a16="http://schemas.microsoft.com/office/drawing/2014/main" id="{11FD4E9C-6D1C-45A8-A230-2416F092B720}"/>
              </a:ext>
            </a:extLst>
          </p:cNvPr>
          <p:cNvSpPr>
            <a:spLocks noGrp="1"/>
          </p:cNvSpPr>
          <p:nvPr>
            <p:ph type="dt" sz="half" idx="10"/>
          </p:nvPr>
        </p:nvSpPr>
        <p:spPr>
          <a:xfrm>
            <a:off x="457200" y="6356350"/>
            <a:ext cx="2133600" cy="365125"/>
          </a:xfrm>
          <a:prstGeom prst="rect">
            <a:avLst/>
          </a:prstGeom>
        </p:spPr>
        <p:txBody>
          <a:bodyPr/>
          <a:lstStyle>
            <a:lvl1pPr>
              <a:defRPr/>
            </a:lvl1pPr>
          </a:lstStyle>
          <a:p>
            <a:fld id="{FC187EA2-28C1-4110-A76E-3FFEE7C90D62}" type="datetimeFigureOut">
              <a:rPr lang="en-AU" altLang="en-US"/>
              <a:pPr/>
              <a:t>25/05/2023</a:t>
            </a:fld>
            <a:endParaRPr lang="en-AU" altLang="en-US"/>
          </a:p>
        </p:txBody>
      </p:sp>
      <p:sp>
        <p:nvSpPr>
          <p:cNvPr id="5" name="Footer Placeholder 3">
            <a:extLst>
              <a:ext uri="{FF2B5EF4-FFF2-40B4-BE49-F238E27FC236}">
                <a16:creationId xmlns:a16="http://schemas.microsoft.com/office/drawing/2014/main" id="{27952B22-4E9C-4F63-BA96-AE271F5BC6D7}"/>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8B92697F-2B88-40F2-90F2-25F9409B115A}"/>
              </a:ext>
            </a:extLst>
          </p:cNvPr>
          <p:cNvSpPr>
            <a:spLocks noGrp="1"/>
          </p:cNvSpPr>
          <p:nvPr>
            <p:ph type="sldNum" sz="quarter" idx="12"/>
          </p:nvPr>
        </p:nvSpPr>
        <p:spPr/>
        <p:txBody>
          <a:bodyPr/>
          <a:lstStyle>
            <a:lvl1pPr>
              <a:defRPr/>
            </a:lvl1pPr>
          </a:lstStyle>
          <a:p>
            <a:fld id="{AEB2BBF0-26C3-4E61-9EEE-B1D07B96FE55}" type="slidenum">
              <a:rPr lang="en-AU" altLang="en-US"/>
              <a:pPr/>
              <a:t>‹#›</a:t>
            </a:fld>
            <a:endParaRPr lang="en-AU" altLang="en-US"/>
          </a:p>
        </p:txBody>
      </p:sp>
    </p:spTree>
    <p:extLst>
      <p:ext uri="{BB962C8B-B14F-4D97-AF65-F5344CB8AC3E}">
        <p14:creationId xmlns:p14="http://schemas.microsoft.com/office/powerpoint/2010/main" val="328444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B37A926-EDA9-4DCA-AA57-DECD615F1776}"/>
              </a:ext>
            </a:extLst>
          </p:cNvPr>
          <p:cNvSpPr>
            <a:spLocks noGrp="1"/>
          </p:cNvSpPr>
          <p:nvPr>
            <p:ph type="dt" sz="half" idx="10"/>
          </p:nvPr>
        </p:nvSpPr>
        <p:spPr>
          <a:xfrm>
            <a:off x="457200" y="6356350"/>
            <a:ext cx="2133600" cy="365125"/>
          </a:xfrm>
          <a:prstGeom prst="rect">
            <a:avLst/>
          </a:prstGeom>
        </p:spPr>
        <p:txBody>
          <a:bodyPr/>
          <a:lstStyle>
            <a:lvl1pPr>
              <a:defRPr/>
            </a:lvl1pPr>
          </a:lstStyle>
          <a:p>
            <a:fld id="{5D8765D6-BA66-4FC6-B71F-10907A86F190}" type="datetimeFigureOut">
              <a:rPr lang="en-AU" altLang="en-US"/>
              <a:pPr/>
              <a:t>25/05/2023</a:t>
            </a:fld>
            <a:endParaRPr lang="en-AU" altLang="en-US"/>
          </a:p>
        </p:txBody>
      </p:sp>
      <p:sp>
        <p:nvSpPr>
          <p:cNvPr id="3" name="Footer Placeholder 4">
            <a:extLst>
              <a:ext uri="{FF2B5EF4-FFF2-40B4-BE49-F238E27FC236}">
                <a16:creationId xmlns:a16="http://schemas.microsoft.com/office/drawing/2014/main" id="{8075B189-C0E7-496C-ACEE-60506BB4DD0E}"/>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C1787D4-0898-49E7-AF20-C4E4BA785633}"/>
              </a:ext>
            </a:extLst>
          </p:cNvPr>
          <p:cNvSpPr>
            <a:spLocks noGrp="1"/>
          </p:cNvSpPr>
          <p:nvPr>
            <p:ph type="sldNum" sz="quarter" idx="12"/>
          </p:nvPr>
        </p:nvSpPr>
        <p:spPr/>
        <p:txBody>
          <a:bodyPr/>
          <a:lstStyle>
            <a:lvl1pPr>
              <a:defRPr/>
            </a:lvl1pPr>
          </a:lstStyle>
          <a:p>
            <a:fld id="{5EA734A8-A46C-41C4-BDFB-3F0BD138CD7A}" type="slidenum">
              <a:rPr lang="en-AU" altLang="en-US"/>
              <a:pPr/>
              <a:t>‹#›</a:t>
            </a:fld>
            <a:endParaRPr lang="en-AU" altLang="en-US"/>
          </a:p>
        </p:txBody>
      </p:sp>
    </p:spTree>
    <p:extLst>
      <p:ext uri="{BB962C8B-B14F-4D97-AF65-F5344CB8AC3E}">
        <p14:creationId xmlns:p14="http://schemas.microsoft.com/office/powerpoint/2010/main" val="387703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2BD81CC-79D6-4EFC-A52B-5BCF0383E89C}"/>
              </a:ext>
            </a:extLst>
          </p:cNvPr>
          <p:cNvCxnSpPr/>
          <p:nvPr/>
        </p:nvCxnSpPr>
        <p:spPr>
          <a:xfrm>
            <a:off x="457200" y="6151563"/>
            <a:ext cx="8235950" cy="0"/>
          </a:xfrm>
          <a:prstGeom prst="line">
            <a:avLst/>
          </a:prstGeom>
          <a:ln w="12700">
            <a:solidFill>
              <a:srgbClr val="FDB71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5584209"/>
            <a:ext cx="8235952" cy="566738"/>
          </a:xfrm>
        </p:spPr>
        <p:txBody>
          <a:bodyPr/>
          <a:lstStyle>
            <a:lvl1pPr algn="ctr">
              <a:defRPr sz="2000" b="0"/>
            </a:lvl1pPr>
          </a:lstStyle>
          <a:p>
            <a:r>
              <a:rPr lang="en-US" dirty="0"/>
              <a:t>Click to edit Master title style</a:t>
            </a:r>
          </a:p>
        </p:txBody>
      </p:sp>
      <p:sp>
        <p:nvSpPr>
          <p:cNvPr id="3" name="Picture Placeholder 2"/>
          <p:cNvSpPr>
            <a:spLocks noGrp="1"/>
          </p:cNvSpPr>
          <p:nvPr>
            <p:ph type="pic" idx="1"/>
          </p:nvPr>
        </p:nvSpPr>
        <p:spPr>
          <a:xfrm>
            <a:off x="457201" y="1602000"/>
            <a:ext cx="8235952" cy="3870000"/>
          </a:xfrm>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5" name="Date Placeholder 4">
            <a:extLst>
              <a:ext uri="{FF2B5EF4-FFF2-40B4-BE49-F238E27FC236}">
                <a16:creationId xmlns:a16="http://schemas.microsoft.com/office/drawing/2014/main" id="{419D08DF-8B47-46C9-94DD-190A891213A1}"/>
              </a:ext>
            </a:extLst>
          </p:cNvPr>
          <p:cNvSpPr>
            <a:spLocks noGrp="1"/>
          </p:cNvSpPr>
          <p:nvPr>
            <p:ph type="dt" sz="half" idx="10"/>
          </p:nvPr>
        </p:nvSpPr>
        <p:spPr>
          <a:xfrm>
            <a:off x="457200" y="6356350"/>
            <a:ext cx="2133600" cy="365125"/>
          </a:xfrm>
          <a:prstGeom prst="rect">
            <a:avLst/>
          </a:prstGeom>
        </p:spPr>
        <p:txBody>
          <a:bodyPr/>
          <a:lstStyle>
            <a:lvl1pPr>
              <a:defRPr/>
            </a:lvl1pPr>
          </a:lstStyle>
          <a:p>
            <a:fld id="{38993986-4382-413B-9D68-5459618B6890}" type="datetimeFigureOut">
              <a:rPr lang="en-AU" altLang="en-US"/>
              <a:pPr/>
              <a:t>25/05/2023</a:t>
            </a:fld>
            <a:endParaRPr lang="en-AU" altLang="en-US"/>
          </a:p>
        </p:txBody>
      </p:sp>
      <p:sp>
        <p:nvSpPr>
          <p:cNvPr id="6" name="Footer Placeholder 5">
            <a:extLst>
              <a:ext uri="{FF2B5EF4-FFF2-40B4-BE49-F238E27FC236}">
                <a16:creationId xmlns:a16="http://schemas.microsoft.com/office/drawing/2014/main" id="{D4791E09-FC49-497D-BF74-3186E3F54105}"/>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0A4395F-572E-446A-9BD6-8D60869CF708}"/>
              </a:ext>
            </a:extLst>
          </p:cNvPr>
          <p:cNvSpPr>
            <a:spLocks noGrp="1"/>
          </p:cNvSpPr>
          <p:nvPr>
            <p:ph type="sldNum" sz="quarter" idx="12"/>
          </p:nvPr>
        </p:nvSpPr>
        <p:spPr/>
        <p:txBody>
          <a:bodyPr/>
          <a:lstStyle>
            <a:lvl1pPr>
              <a:defRPr/>
            </a:lvl1pPr>
          </a:lstStyle>
          <a:p>
            <a:fld id="{61DF797C-F1A6-469D-9E58-45C13EE919C8}" type="slidenum">
              <a:rPr lang="en-AU" altLang="en-US"/>
              <a:pPr/>
              <a:t>‹#›</a:t>
            </a:fld>
            <a:endParaRPr lang="en-AU" altLang="en-US"/>
          </a:p>
        </p:txBody>
      </p:sp>
    </p:spTree>
    <p:extLst>
      <p:ext uri="{BB962C8B-B14F-4D97-AF65-F5344CB8AC3E}">
        <p14:creationId xmlns:p14="http://schemas.microsoft.com/office/powerpoint/2010/main" val="366219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C29F932-D7BA-4DC8-8EDB-40F1D53CA98E}"/>
              </a:ext>
            </a:extLst>
          </p:cNvPr>
          <p:cNvCxnSpPr/>
          <p:nvPr/>
        </p:nvCxnSpPr>
        <p:spPr>
          <a:xfrm>
            <a:off x="457200" y="6151563"/>
            <a:ext cx="8235950" cy="0"/>
          </a:xfrm>
          <a:prstGeom prst="line">
            <a:avLst/>
          </a:prstGeom>
          <a:ln w="12700">
            <a:solidFill>
              <a:srgbClr val="FDB71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5584209"/>
            <a:ext cx="8235953" cy="566738"/>
          </a:xfrm>
        </p:spPr>
        <p:txBody>
          <a:bodyPr/>
          <a:lstStyle>
            <a:lvl1pPr algn="ctr">
              <a:defRPr sz="2000" b="0"/>
            </a:lvl1pPr>
          </a:lstStyle>
          <a:p>
            <a:r>
              <a:rPr lang="en-US" dirty="0"/>
              <a:t>Click to edit Master title style</a:t>
            </a:r>
          </a:p>
        </p:txBody>
      </p:sp>
      <p:sp>
        <p:nvSpPr>
          <p:cNvPr id="8" name="Chart Placeholder 7"/>
          <p:cNvSpPr>
            <a:spLocks noGrp="1"/>
          </p:cNvSpPr>
          <p:nvPr>
            <p:ph type="chart" sz="quarter" idx="13"/>
          </p:nvPr>
        </p:nvSpPr>
        <p:spPr>
          <a:xfrm>
            <a:off x="457200" y="1602000"/>
            <a:ext cx="8235953" cy="3870000"/>
          </a:xfrm>
          <a:ln>
            <a:noFill/>
          </a:ln>
        </p:spPr>
        <p:txBody>
          <a:bodyPr rtlCol="0">
            <a:normAutofit/>
          </a:bodyPr>
          <a:lstStyle>
            <a:lvl1pPr marL="0" indent="0">
              <a:buNone/>
              <a:defRPr>
                <a:solidFill>
                  <a:schemeClr val="tx1">
                    <a:alpha val="80000"/>
                  </a:schemeClr>
                </a:solidFill>
              </a:defRPr>
            </a:lvl1pPr>
          </a:lstStyle>
          <a:p>
            <a:pPr lvl="0"/>
            <a:r>
              <a:rPr lang="en-US" noProof="0" dirty="0"/>
              <a:t>Click icon to add chart</a:t>
            </a:r>
          </a:p>
        </p:txBody>
      </p:sp>
      <p:sp>
        <p:nvSpPr>
          <p:cNvPr id="5" name="Date Placeholder 4">
            <a:extLst>
              <a:ext uri="{FF2B5EF4-FFF2-40B4-BE49-F238E27FC236}">
                <a16:creationId xmlns:a16="http://schemas.microsoft.com/office/drawing/2014/main" id="{B4FB991C-D069-47A8-ADE0-BC62BEB84510}"/>
              </a:ext>
            </a:extLst>
          </p:cNvPr>
          <p:cNvSpPr>
            <a:spLocks noGrp="1"/>
          </p:cNvSpPr>
          <p:nvPr>
            <p:ph type="dt" sz="half" idx="14"/>
          </p:nvPr>
        </p:nvSpPr>
        <p:spPr>
          <a:xfrm>
            <a:off x="457200" y="6356350"/>
            <a:ext cx="2133600" cy="365125"/>
          </a:xfrm>
          <a:prstGeom prst="rect">
            <a:avLst/>
          </a:prstGeom>
        </p:spPr>
        <p:txBody>
          <a:bodyPr/>
          <a:lstStyle>
            <a:lvl1pPr>
              <a:defRPr/>
            </a:lvl1pPr>
          </a:lstStyle>
          <a:p>
            <a:fld id="{30FE661A-2C71-4C13-B851-42154BEBE7D7}" type="datetimeFigureOut">
              <a:rPr lang="en-AU" altLang="en-US"/>
              <a:pPr/>
              <a:t>25/05/2023</a:t>
            </a:fld>
            <a:endParaRPr lang="en-AU" altLang="en-US"/>
          </a:p>
        </p:txBody>
      </p:sp>
      <p:sp>
        <p:nvSpPr>
          <p:cNvPr id="6" name="Footer Placeholder 5">
            <a:extLst>
              <a:ext uri="{FF2B5EF4-FFF2-40B4-BE49-F238E27FC236}">
                <a16:creationId xmlns:a16="http://schemas.microsoft.com/office/drawing/2014/main" id="{121A0D0B-18CE-4D54-884B-79C7A2360C05}"/>
              </a:ext>
            </a:extLst>
          </p:cNvPr>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7D2F420-454D-421A-B4E3-65897BFFA0A6}"/>
              </a:ext>
            </a:extLst>
          </p:cNvPr>
          <p:cNvSpPr>
            <a:spLocks noGrp="1"/>
          </p:cNvSpPr>
          <p:nvPr>
            <p:ph type="sldNum" sz="quarter" idx="16"/>
          </p:nvPr>
        </p:nvSpPr>
        <p:spPr/>
        <p:txBody>
          <a:bodyPr/>
          <a:lstStyle>
            <a:lvl1pPr>
              <a:defRPr/>
            </a:lvl1pPr>
          </a:lstStyle>
          <a:p>
            <a:fld id="{83401602-5D22-4B7A-ABF9-2D0DB32FAFE1}" type="slidenum">
              <a:rPr lang="en-AU" altLang="en-US"/>
              <a:pPr/>
              <a:t>‹#›</a:t>
            </a:fld>
            <a:endParaRPr lang="en-AU" altLang="en-US"/>
          </a:p>
        </p:txBody>
      </p:sp>
    </p:spTree>
    <p:extLst>
      <p:ext uri="{BB962C8B-B14F-4D97-AF65-F5344CB8AC3E}">
        <p14:creationId xmlns:p14="http://schemas.microsoft.com/office/powerpoint/2010/main" val="97623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09E8398-F9FE-4FC3-B737-8EA0192BA4C7}"/>
              </a:ext>
            </a:extLst>
          </p:cNvPr>
          <p:cNvCxnSpPr/>
          <p:nvPr/>
        </p:nvCxnSpPr>
        <p:spPr>
          <a:xfrm flipV="1">
            <a:off x="457200" y="6151563"/>
            <a:ext cx="8235950" cy="7937"/>
          </a:xfrm>
          <a:prstGeom prst="line">
            <a:avLst/>
          </a:prstGeom>
          <a:ln w="12700">
            <a:solidFill>
              <a:srgbClr val="FFC6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199" y="5584209"/>
            <a:ext cx="8235953" cy="575291"/>
          </a:xfrm>
        </p:spPr>
        <p:txBody>
          <a:bodyPr/>
          <a:lstStyle>
            <a:lvl1pPr algn="ctr">
              <a:defRPr sz="2000" b="0"/>
            </a:lvl1pPr>
          </a:lstStyle>
          <a:p>
            <a:r>
              <a:rPr lang="en-US" dirty="0"/>
              <a:t>Click to edit Master title style</a:t>
            </a:r>
          </a:p>
        </p:txBody>
      </p:sp>
      <p:sp>
        <p:nvSpPr>
          <p:cNvPr id="8" name="Table Placeholder 7"/>
          <p:cNvSpPr>
            <a:spLocks noGrp="1"/>
          </p:cNvSpPr>
          <p:nvPr>
            <p:ph type="tbl" sz="quarter" idx="13"/>
          </p:nvPr>
        </p:nvSpPr>
        <p:spPr>
          <a:xfrm>
            <a:off x="457200" y="1602000"/>
            <a:ext cx="8235953" cy="3870000"/>
          </a:xfrm>
        </p:spPr>
        <p:txBody>
          <a:bodyPr rtlCol="0">
            <a:normAutofit/>
          </a:bodyPr>
          <a:lstStyle>
            <a:lvl1pPr marL="0" indent="0">
              <a:buNone/>
              <a:defRPr/>
            </a:lvl1pPr>
          </a:lstStyle>
          <a:p>
            <a:pPr lvl="0"/>
            <a:r>
              <a:rPr lang="en-US" noProof="0" dirty="0"/>
              <a:t>Click icon to add table</a:t>
            </a:r>
          </a:p>
        </p:txBody>
      </p:sp>
      <p:sp>
        <p:nvSpPr>
          <p:cNvPr id="5" name="Date Placeholder 4">
            <a:extLst>
              <a:ext uri="{FF2B5EF4-FFF2-40B4-BE49-F238E27FC236}">
                <a16:creationId xmlns:a16="http://schemas.microsoft.com/office/drawing/2014/main" id="{BA4DF21C-228F-4976-A8EB-596F4D2ADEBC}"/>
              </a:ext>
            </a:extLst>
          </p:cNvPr>
          <p:cNvSpPr>
            <a:spLocks noGrp="1"/>
          </p:cNvSpPr>
          <p:nvPr>
            <p:ph type="dt" sz="half" idx="14"/>
          </p:nvPr>
        </p:nvSpPr>
        <p:spPr>
          <a:xfrm>
            <a:off x="457200" y="6356350"/>
            <a:ext cx="2133600" cy="365125"/>
          </a:xfrm>
          <a:prstGeom prst="rect">
            <a:avLst/>
          </a:prstGeom>
        </p:spPr>
        <p:txBody>
          <a:bodyPr/>
          <a:lstStyle>
            <a:lvl1pPr>
              <a:defRPr/>
            </a:lvl1pPr>
          </a:lstStyle>
          <a:p>
            <a:fld id="{AF073D74-1BAB-4556-B0FE-E14686411B17}" type="datetimeFigureOut">
              <a:rPr lang="en-AU" altLang="en-US"/>
              <a:pPr/>
              <a:t>25/05/2023</a:t>
            </a:fld>
            <a:endParaRPr lang="en-AU" altLang="en-US"/>
          </a:p>
        </p:txBody>
      </p:sp>
      <p:sp>
        <p:nvSpPr>
          <p:cNvPr id="6" name="Footer Placeholder 5">
            <a:extLst>
              <a:ext uri="{FF2B5EF4-FFF2-40B4-BE49-F238E27FC236}">
                <a16:creationId xmlns:a16="http://schemas.microsoft.com/office/drawing/2014/main" id="{792B3F1C-DCB2-4251-B502-D5AB3E7CAE68}"/>
              </a:ext>
            </a:extLst>
          </p:cNvPr>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368518E-C5F9-4E80-A24C-3F9466723378}"/>
              </a:ext>
            </a:extLst>
          </p:cNvPr>
          <p:cNvSpPr>
            <a:spLocks noGrp="1"/>
          </p:cNvSpPr>
          <p:nvPr>
            <p:ph type="sldNum" sz="quarter" idx="16"/>
          </p:nvPr>
        </p:nvSpPr>
        <p:spPr/>
        <p:txBody>
          <a:bodyPr/>
          <a:lstStyle>
            <a:lvl1pPr>
              <a:defRPr/>
            </a:lvl1pPr>
          </a:lstStyle>
          <a:p>
            <a:fld id="{DAB9E921-1640-465F-8BC4-C945B85D35C3}" type="slidenum">
              <a:rPr lang="en-AU" altLang="en-US"/>
              <a:pPr/>
              <a:t>‹#›</a:t>
            </a:fld>
            <a:endParaRPr lang="en-AU" altLang="en-US"/>
          </a:p>
        </p:txBody>
      </p:sp>
    </p:spTree>
    <p:extLst>
      <p:ext uri="{BB962C8B-B14F-4D97-AF65-F5344CB8AC3E}">
        <p14:creationId xmlns:p14="http://schemas.microsoft.com/office/powerpoint/2010/main" val="2604482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99F0D0-DCFB-4BEA-880F-F1C937D596AD}"/>
              </a:ext>
            </a:extLst>
          </p:cNvPr>
          <p:cNvSpPr/>
          <p:nvPr/>
        </p:nvSpPr>
        <p:spPr>
          <a:xfrm>
            <a:off x="457200" y="6318250"/>
            <a:ext cx="8235950" cy="430213"/>
          </a:xfrm>
          <a:prstGeom prst="rect">
            <a:avLst/>
          </a:prstGeom>
          <a:solidFill>
            <a:srgbClr val="FFC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Lato Light" panose="020F0502020204030203" pitchFamily="34" charset="0"/>
            </a:endParaRPr>
          </a:p>
        </p:txBody>
      </p:sp>
      <p:sp>
        <p:nvSpPr>
          <p:cNvPr id="1027" name="Title Placeholder 1">
            <a:extLst>
              <a:ext uri="{FF2B5EF4-FFF2-40B4-BE49-F238E27FC236}">
                <a16:creationId xmlns:a16="http://schemas.microsoft.com/office/drawing/2014/main" id="{7EF88743-6BBC-4701-9EE5-7EBCDD42497A}"/>
              </a:ext>
            </a:extLst>
          </p:cNvPr>
          <p:cNvSpPr>
            <a:spLocks noGrp="1"/>
          </p:cNvSpPr>
          <p:nvPr>
            <p:ph type="title"/>
          </p:nvPr>
        </p:nvSpPr>
        <p:spPr bwMode="auto">
          <a:xfrm>
            <a:off x="457200" y="377825"/>
            <a:ext cx="56769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1028" name="Text Placeholder 2">
            <a:extLst>
              <a:ext uri="{FF2B5EF4-FFF2-40B4-BE49-F238E27FC236}">
                <a16:creationId xmlns:a16="http://schemas.microsoft.com/office/drawing/2014/main" id="{35920711-67D6-41B4-97AB-24B5871F7CE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dirty="0"/>
              <a:t>Click to edit Master text styles</a:t>
            </a:r>
          </a:p>
          <a:p>
            <a:pPr lvl="1"/>
            <a:r>
              <a:rPr lang="en-AU" altLang="en-US" dirty="0"/>
              <a:t>Second level</a:t>
            </a:r>
          </a:p>
          <a:p>
            <a:pPr lvl="2"/>
            <a:r>
              <a:rPr lang="en-AU" altLang="en-US" dirty="0"/>
              <a:t>Third level</a:t>
            </a:r>
          </a:p>
          <a:p>
            <a:pPr lvl="3"/>
            <a:r>
              <a:rPr lang="en-AU" altLang="en-US" dirty="0"/>
              <a:t>Fourth level</a:t>
            </a:r>
          </a:p>
          <a:p>
            <a:pPr lvl="4"/>
            <a:endParaRPr lang="en-AU" altLang="en-US" dirty="0"/>
          </a:p>
        </p:txBody>
      </p:sp>
      <p:sp>
        <p:nvSpPr>
          <p:cNvPr id="6" name="Slide Number Placeholder 5">
            <a:extLst>
              <a:ext uri="{FF2B5EF4-FFF2-40B4-BE49-F238E27FC236}">
                <a16:creationId xmlns:a16="http://schemas.microsoft.com/office/drawing/2014/main" id="{F7E6B085-2F64-491B-BF0B-4FEBC0334B9A}"/>
              </a:ext>
            </a:extLst>
          </p:cNvPr>
          <p:cNvSpPr>
            <a:spLocks noGrp="1"/>
          </p:cNvSpPr>
          <p:nvPr>
            <p:ph type="sldNum" sz="quarter" idx="4"/>
          </p:nvPr>
        </p:nvSpPr>
        <p:spPr>
          <a:xfrm>
            <a:off x="655955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3A5675"/>
                </a:solidFill>
                <a:latin typeface="Lato Light" panose="020F0502020204030203" pitchFamily="34" charset="0"/>
              </a:defRPr>
            </a:lvl1pPr>
          </a:lstStyle>
          <a:p>
            <a:fld id="{6B83E10E-383B-48CE-8D5E-C84D4A472283}" type="slidenum">
              <a:rPr lang="en-AU" altLang="en-US" smtClean="0"/>
              <a:pPr/>
              <a:t>‹#›</a:t>
            </a:fld>
            <a:endParaRPr lang="en-AU" altLang="en-US" dirty="0"/>
          </a:p>
        </p:txBody>
      </p:sp>
      <p:pic>
        <p:nvPicPr>
          <p:cNvPr id="1032" name="Picture 10" descr="RACMA colour logo.eps">
            <a:extLst>
              <a:ext uri="{FF2B5EF4-FFF2-40B4-BE49-F238E27FC236}">
                <a16:creationId xmlns:a16="http://schemas.microsoft.com/office/drawing/2014/main" id="{A70399E9-AACE-440C-9182-FE259692D820}"/>
              </a:ext>
            </a:extLst>
          </p:cNvPr>
          <p:cNvPicPr>
            <a:picLocks noChangeAspect="1"/>
          </p:cNvPicPr>
          <p:nvPr/>
        </p:nvPicPr>
        <p:blipFill>
          <a:blip r:embed="rId13">
            <a:extLst>
              <a:ext uri="{28A0092B-C50C-407E-A947-70E740481C1C}">
                <a14:useLocalDpi xmlns:a14="http://schemas.microsoft.com/office/drawing/2010/main" val="0"/>
              </a:ext>
            </a:extLst>
          </a:blip>
          <a:srcRect l="21014" t="27299" r="15459" b="39429"/>
          <a:stretch>
            <a:fillRect/>
          </a:stretch>
        </p:blipFill>
        <p:spPr bwMode="auto">
          <a:xfrm>
            <a:off x="6227763" y="377825"/>
            <a:ext cx="24653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3" r:id="rId6"/>
    <p:sldLayoutId id="2147483699" r:id="rId7"/>
    <p:sldLayoutId id="2147483700" r:id="rId8"/>
    <p:sldLayoutId id="2147483701" r:id="rId9"/>
    <p:sldLayoutId id="2147483702" r:id="rId10"/>
    <p:sldLayoutId id="2147483703" r:id="rId11"/>
  </p:sldLayoutIdLst>
  <p:txStyles>
    <p:titleStyle>
      <a:lvl1pPr algn="l" defTabSz="457200" rtl="0" eaLnBrk="1" fontAlgn="base" hangingPunct="1">
        <a:spcBef>
          <a:spcPct val="0"/>
        </a:spcBef>
        <a:spcAft>
          <a:spcPct val="0"/>
        </a:spcAft>
        <a:defRPr sz="3000" kern="1200">
          <a:solidFill>
            <a:srgbClr val="3A5675"/>
          </a:solidFill>
          <a:latin typeface="Lato Medium" panose="020F0502020204030203" pitchFamily="34" charset="0"/>
          <a:ea typeface="Lato Medium" panose="020F0502020204030203" pitchFamily="34" charset="0"/>
          <a:cs typeface="Lato Medium" panose="020F0502020204030203" pitchFamily="34" charset="0"/>
        </a:defRPr>
      </a:lvl1pPr>
      <a:lvl2pPr algn="l" defTabSz="457200" rtl="0" eaLnBrk="1" fontAlgn="base" hangingPunct="1">
        <a:spcBef>
          <a:spcPct val="0"/>
        </a:spcBef>
        <a:spcAft>
          <a:spcPct val="0"/>
        </a:spcAft>
        <a:defRPr sz="3000">
          <a:solidFill>
            <a:srgbClr val="2B4362"/>
          </a:solidFill>
          <a:latin typeface="Century Gothic" charset="0"/>
          <a:ea typeface="MS PGothic" panose="020B0600070205080204" pitchFamily="34" charset="-128"/>
        </a:defRPr>
      </a:lvl2pPr>
      <a:lvl3pPr algn="l" defTabSz="457200" rtl="0" eaLnBrk="1" fontAlgn="base" hangingPunct="1">
        <a:spcBef>
          <a:spcPct val="0"/>
        </a:spcBef>
        <a:spcAft>
          <a:spcPct val="0"/>
        </a:spcAft>
        <a:defRPr sz="3000">
          <a:solidFill>
            <a:srgbClr val="2B4362"/>
          </a:solidFill>
          <a:latin typeface="Century Gothic" charset="0"/>
          <a:ea typeface="MS PGothic" panose="020B0600070205080204" pitchFamily="34" charset="-128"/>
        </a:defRPr>
      </a:lvl3pPr>
      <a:lvl4pPr algn="l" defTabSz="457200" rtl="0" eaLnBrk="1" fontAlgn="base" hangingPunct="1">
        <a:spcBef>
          <a:spcPct val="0"/>
        </a:spcBef>
        <a:spcAft>
          <a:spcPct val="0"/>
        </a:spcAft>
        <a:defRPr sz="3000">
          <a:solidFill>
            <a:srgbClr val="2B4362"/>
          </a:solidFill>
          <a:latin typeface="Century Gothic" charset="0"/>
          <a:ea typeface="MS PGothic" panose="020B0600070205080204" pitchFamily="34" charset="-128"/>
        </a:defRPr>
      </a:lvl4pPr>
      <a:lvl5pPr algn="l" defTabSz="457200" rtl="0" eaLnBrk="1" fontAlgn="base" hangingPunct="1">
        <a:spcBef>
          <a:spcPct val="0"/>
        </a:spcBef>
        <a:spcAft>
          <a:spcPct val="0"/>
        </a:spcAft>
        <a:defRPr sz="3000">
          <a:solidFill>
            <a:srgbClr val="2B4362"/>
          </a:solidFill>
          <a:latin typeface="Century Gothic" charset="0"/>
          <a:ea typeface="MS PGothic" panose="020B0600070205080204" pitchFamily="34" charset="-128"/>
        </a:defRPr>
      </a:lvl5pPr>
      <a:lvl6pPr marL="457200" algn="l" defTabSz="457200" rtl="0" eaLnBrk="1" fontAlgn="base" hangingPunct="1">
        <a:spcBef>
          <a:spcPct val="0"/>
        </a:spcBef>
        <a:spcAft>
          <a:spcPct val="0"/>
        </a:spcAft>
        <a:defRPr sz="3000">
          <a:solidFill>
            <a:srgbClr val="2B4362"/>
          </a:solidFill>
          <a:latin typeface="Century Gothic" charset="0"/>
          <a:ea typeface="ＭＳ Ｐゴシック" charset="0"/>
        </a:defRPr>
      </a:lvl6pPr>
      <a:lvl7pPr marL="914400" algn="l" defTabSz="457200" rtl="0" eaLnBrk="1" fontAlgn="base" hangingPunct="1">
        <a:spcBef>
          <a:spcPct val="0"/>
        </a:spcBef>
        <a:spcAft>
          <a:spcPct val="0"/>
        </a:spcAft>
        <a:defRPr sz="3000">
          <a:solidFill>
            <a:srgbClr val="2B4362"/>
          </a:solidFill>
          <a:latin typeface="Century Gothic" charset="0"/>
          <a:ea typeface="ＭＳ Ｐゴシック" charset="0"/>
        </a:defRPr>
      </a:lvl7pPr>
      <a:lvl8pPr marL="1371600" algn="l" defTabSz="457200" rtl="0" eaLnBrk="1" fontAlgn="base" hangingPunct="1">
        <a:spcBef>
          <a:spcPct val="0"/>
        </a:spcBef>
        <a:spcAft>
          <a:spcPct val="0"/>
        </a:spcAft>
        <a:defRPr sz="3000">
          <a:solidFill>
            <a:srgbClr val="2B4362"/>
          </a:solidFill>
          <a:latin typeface="Century Gothic" charset="0"/>
          <a:ea typeface="ＭＳ Ｐゴシック" charset="0"/>
        </a:defRPr>
      </a:lvl8pPr>
      <a:lvl9pPr marL="1828800" algn="l" defTabSz="457200" rtl="0" eaLnBrk="1" fontAlgn="base" hangingPunct="1">
        <a:spcBef>
          <a:spcPct val="0"/>
        </a:spcBef>
        <a:spcAft>
          <a:spcPct val="0"/>
        </a:spcAft>
        <a:defRPr sz="3000">
          <a:solidFill>
            <a:srgbClr val="2B4362"/>
          </a:solidFill>
          <a:latin typeface="Century Gothic" charset="0"/>
          <a:ea typeface="ＭＳ Ｐゴシック" charset="0"/>
        </a:defRPr>
      </a:lvl9pPr>
    </p:titleStyle>
    <p:bodyStyle>
      <a:lvl1pPr marL="342900" indent="-342900" algn="l" defTabSz="457200" rtl="0" eaLnBrk="1" fontAlgn="base" hangingPunct="1">
        <a:spcBef>
          <a:spcPts val="0"/>
        </a:spcBef>
        <a:spcAft>
          <a:spcPts val="1000"/>
        </a:spcAft>
        <a:buClr>
          <a:srgbClr val="FDB712"/>
        </a:buClr>
        <a:buFont typeface="Wingdings" panose="05000000000000000000" pitchFamily="2" charset="2"/>
        <a:buChar char="§"/>
        <a:defRPr sz="2000" kern="1200">
          <a:solidFill>
            <a:schemeClr val="tx1">
              <a:alpha val="80000"/>
            </a:schemeClr>
          </a:solidFill>
          <a:latin typeface="Lato Light" panose="020F0502020204030203" pitchFamily="34" charset="0"/>
          <a:ea typeface="Lato Light" panose="020F0502020204030203" pitchFamily="34" charset="0"/>
          <a:cs typeface="Lato Light" panose="020F0502020204030203" pitchFamily="34" charset="0"/>
        </a:defRPr>
      </a:lvl1pPr>
      <a:lvl2pPr marL="742950" indent="-285750" algn="l" defTabSz="457200" rtl="0" eaLnBrk="1" fontAlgn="base" hangingPunct="1">
        <a:spcBef>
          <a:spcPts val="0"/>
        </a:spcBef>
        <a:spcAft>
          <a:spcPts val="1000"/>
        </a:spcAft>
        <a:buClr>
          <a:srgbClr val="FDB712"/>
        </a:buClr>
        <a:buFont typeface="Wingdings" panose="05000000000000000000" pitchFamily="2" charset="2"/>
        <a:buChar char="§"/>
        <a:defRPr kern="1200">
          <a:solidFill>
            <a:schemeClr val="tx1">
              <a:alpha val="80000"/>
            </a:schemeClr>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457200" rtl="0" eaLnBrk="1" fontAlgn="base" hangingPunct="1">
        <a:spcBef>
          <a:spcPts val="0"/>
        </a:spcBef>
        <a:spcAft>
          <a:spcPts val="1000"/>
        </a:spcAft>
        <a:buClr>
          <a:srgbClr val="FDB712"/>
        </a:buClr>
        <a:buFont typeface="Wingdings" panose="05000000000000000000" pitchFamily="2" charset="2"/>
        <a:buChar char="§"/>
        <a:defRPr sz="1600" kern="1200">
          <a:solidFill>
            <a:schemeClr val="tx1">
              <a:alpha val="80000"/>
            </a:schemeClr>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457200" rtl="0" eaLnBrk="1" fontAlgn="base" hangingPunct="1">
        <a:spcBef>
          <a:spcPts val="0"/>
        </a:spcBef>
        <a:spcAft>
          <a:spcPts val="1000"/>
        </a:spcAft>
        <a:buClr>
          <a:srgbClr val="FDB712"/>
        </a:buClr>
        <a:buFont typeface="Wingdings" panose="05000000000000000000" pitchFamily="2" charset="2"/>
        <a:buChar char="§"/>
        <a:defRPr sz="1400" kern="1200">
          <a:solidFill>
            <a:schemeClr val="tx1">
              <a:alpha val="80000"/>
            </a:schemeClr>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457200" rtl="0" eaLnBrk="1" fontAlgn="base" hangingPunct="1">
        <a:spcBef>
          <a:spcPct val="20000"/>
        </a:spcBef>
        <a:spcAft>
          <a:spcPct val="0"/>
        </a:spcAft>
        <a:buClr>
          <a:srgbClr val="FDB712"/>
        </a:buClr>
        <a:buFont typeface="Wingdings" panose="05000000000000000000" pitchFamily="2" charset="2"/>
        <a:buChar char="§"/>
        <a:defRPr sz="1400" kern="1200">
          <a:solidFill>
            <a:srgbClr val="595959"/>
          </a:solidFill>
          <a:latin typeface="Lato Light" panose="020F0502020204030203" pitchFamily="34" charset="0"/>
          <a:ea typeface="MS PGothic" panose="020B0600070205080204" pitchFamily="34" charset="-128"/>
          <a:cs typeface="Lato Light"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500802E-8ACF-4F0A-9FFE-16299C6EF382}"/>
              </a:ext>
            </a:extLst>
          </p:cNvPr>
          <p:cNvSpPr>
            <a:spLocks noGrp="1"/>
          </p:cNvSpPr>
          <p:nvPr>
            <p:ph type="ctrTitle"/>
          </p:nvPr>
        </p:nvSpPr>
        <p:spPr>
          <a:xfrm>
            <a:off x="685800" y="3030538"/>
            <a:ext cx="7772400" cy="603250"/>
          </a:xfrm>
        </p:spPr>
        <p:txBody>
          <a:bodyPr/>
          <a:lstStyle/>
          <a:p>
            <a:r>
              <a:rPr lang="en-US" altLang="en-US" dirty="0"/>
              <a:t>Constitutional Review – Town Hall</a:t>
            </a:r>
          </a:p>
        </p:txBody>
      </p:sp>
      <p:sp>
        <p:nvSpPr>
          <p:cNvPr id="3" name="Subtitle 2">
            <a:extLst>
              <a:ext uri="{FF2B5EF4-FFF2-40B4-BE49-F238E27FC236}">
                <a16:creationId xmlns:a16="http://schemas.microsoft.com/office/drawing/2014/main" id="{0FFC27E5-2202-4ED8-A071-34EF6FD1D638}"/>
              </a:ext>
            </a:extLst>
          </p:cNvPr>
          <p:cNvSpPr>
            <a:spLocks noGrp="1"/>
          </p:cNvSpPr>
          <p:nvPr>
            <p:ph type="subTitle" idx="1"/>
          </p:nvPr>
        </p:nvSpPr>
        <p:spPr>
          <a:xfrm>
            <a:off x="688975" y="3886200"/>
            <a:ext cx="6400800" cy="1752600"/>
          </a:xfrm>
        </p:spPr>
        <p:txBody>
          <a:bodyPr rtlCol="0">
            <a:normAutofit/>
          </a:bodyPr>
          <a:lstStyle/>
          <a:p>
            <a:pPr fontAlgn="auto">
              <a:spcAft>
                <a:spcPts val="0"/>
              </a:spcAft>
              <a:buFont typeface="Wingdings" charset="2"/>
              <a:buNone/>
              <a:defRPr/>
            </a:pPr>
            <a:r>
              <a:rPr lang="en-US" dirty="0">
                <a:ea typeface="+mn-ea"/>
              </a:rPr>
              <a:t>25 May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DF4-AED2-4D79-BA3F-C235BA2AC435}"/>
              </a:ext>
            </a:extLst>
          </p:cNvPr>
          <p:cNvSpPr>
            <a:spLocks noGrp="1"/>
          </p:cNvSpPr>
          <p:nvPr>
            <p:ph type="title"/>
          </p:nvPr>
        </p:nvSpPr>
        <p:spPr/>
        <p:txBody>
          <a:bodyPr/>
          <a:lstStyle/>
          <a:p>
            <a:r>
              <a:rPr lang="en-AU" dirty="0"/>
              <a:t>Summary of amendments</a:t>
            </a:r>
          </a:p>
        </p:txBody>
      </p:sp>
      <p:graphicFrame>
        <p:nvGraphicFramePr>
          <p:cNvPr id="6" name="Table 6">
            <a:extLst>
              <a:ext uri="{FF2B5EF4-FFF2-40B4-BE49-F238E27FC236}">
                <a16:creationId xmlns:a16="http://schemas.microsoft.com/office/drawing/2014/main" id="{BFE50DD1-C676-22F6-54CE-589553E62168}"/>
              </a:ext>
            </a:extLst>
          </p:cNvPr>
          <p:cNvGraphicFramePr>
            <a:graphicFrameLocks noGrp="1"/>
          </p:cNvGraphicFramePr>
          <p:nvPr>
            <p:extLst>
              <p:ext uri="{D42A27DB-BD31-4B8C-83A1-F6EECF244321}">
                <p14:modId xmlns:p14="http://schemas.microsoft.com/office/powerpoint/2010/main" val="2478643928"/>
              </p:ext>
            </p:extLst>
          </p:nvPr>
        </p:nvGraphicFramePr>
        <p:xfrm>
          <a:off x="457200" y="1473655"/>
          <a:ext cx="7859439" cy="3972560"/>
        </p:xfrm>
        <a:graphic>
          <a:graphicData uri="http://schemas.openxmlformats.org/drawingml/2006/table">
            <a:tbl>
              <a:tblPr firstRow="1" bandRow="1">
                <a:tableStyleId>{5C22544A-7EE6-4342-B048-85BDC9FD1C3A}</a:tableStyleId>
              </a:tblPr>
              <a:tblGrid>
                <a:gridCol w="7859439">
                  <a:extLst>
                    <a:ext uri="{9D8B030D-6E8A-4147-A177-3AD203B41FA5}">
                      <a16:colId xmlns:a16="http://schemas.microsoft.com/office/drawing/2014/main" val="904523470"/>
                    </a:ext>
                  </a:extLst>
                </a:gridCol>
              </a:tblGrid>
              <a:tr h="370840">
                <a:tc>
                  <a:txBody>
                    <a:bodyPr/>
                    <a:lstStyle/>
                    <a:p>
                      <a:r>
                        <a:rPr lang="en-US" dirty="0"/>
                        <a:t>Clarification (requirements for Membership)</a:t>
                      </a:r>
                    </a:p>
                  </a:txBody>
                  <a:tcPr/>
                </a:tc>
                <a:extLst>
                  <a:ext uri="{0D108BD9-81ED-4DB2-BD59-A6C34878D82A}">
                    <a16:rowId xmlns:a16="http://schemas.microsoft.com/office/drawing/2014/main" val="1857371148"/>
                  </a:ext>
                </a:extLst>
              </a:tr>
              <a:tr h="370840">
                <a:tc>
                  <a:txBody>
                    <a:bodyPr/>
                    <a:lstStyle/>
                    <a:p>
                      <a:pPr marL="285750" indent="-285750">
                        <a:buFont typeface="Arial" panose="020B0604020202020204" pitchFamily="34" charset="0"/>
                        <a:buChar char="•"/>
                      </a:pPr>
                      <a:r>
                        <a:rPr lang="en-US" sz="1400" dirty="0"/>
                        <a:t>Clarity that a person who completes training and assessment requirements does not automatically become a Member of the College - this is at the discretion of the Board.</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828474950"/>
                  </a:ext>
                </a:extLst>
              </a:tr>
              <a:tr h="370840">
                <a:tc>
                  <a:txBody>
                    <a:bodyPr/>
                    <a:lstStyle/>
                    <a:p>
                      <a:pPr marL="285750" indent="-285750">
                        <a:buFont typeface="Arial" panose="020B0604020202020204" pitchFamily="34" charset="0"/>
                        <a:buChar char="•"/>
                      </a:pPr>
                      <a:r>
                        <a:rPr lang="en-US" sz="1400" dirty="0"/>
                        <a:t>Clarity that AFRACMA and candidates do not have the right to vote at general meetings except in their class of membership.</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1894449048"/>
                  </a:ext>
                </a:extLst>
              </a:tr>
              <a:tr h="370840">
                <a:tc>
                  <a:txBody>
                    <a:bodyPr/>
                    <a:lstStyle/>
                    <a:p>
                      <a:pPr marL="285750" indent="-285750">
                        <a:buFont typeface="Arial" panose="020B0604020202020204" pitchFamily="34" charset="0"/>
                        <a:buChar char="•"/>
                      </a:pPr>
                      <a:r>
                        <a:rPr lang="en-US" sz="1400" dirty="0"/>
                        <a:t>Clarity that the Board may admit an applicant to Fellowship if all criteria are met.</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4000185962"/>
                  </a:ext>
                </a:extLst>
              </a:tr>
              <a:tr h="370840">
                <a:tc>
                  <a:txBody>
                    <a:bodyPr/>
                    <a:lstStyle/>
                    <a:p>
                      <a:pPr marL="285750" indent="-285750">
                        <a:buFont typeface="Arial" panose="020B0604020202020204" pitchFamily="34" charset="0"/>
                        <a:buChar char="•"/>
                      </a:pPr>
                      <a:r>
                        <a:rPr lang="en-US" sz="1400" dirty="0"/>
                        <a:t>Clarity that the Board must not admit a person as Honorary Fellow unless all criteria are met. </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4024940620"/>
                  </a:ext>
                </a:extLst>
              </a:tr>
              <a:tr h="370840">
                <a:tc>
                  <a:txBody>
                    <a:bodyPr/>
                    <a:lstStyle/>
                    <a:p>
                      <a:pPr marL="285750" indent="-285750">
                        <a:buFont typeface="Arial" panose="020B0604020202020204" pitchFamily="34" charset="0"/>
                        <a:buChar char="•"/>
                      </a:pPr>
                      <a:r>
                        <a:rPr lang="en-US" sz="1400" dirty="0"/>
                        <a:t>Clarity that Membership of the College ceases if a medical practitioner fails to maintain registration or has their registration revoked. </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11361571"/>
                  </a:ext>
                </a:extLst>
              </a:tr>
              <a:tr h="370840">
                <a:tc>
                  <a:txBody>
                    <a:bodyPr/>
                    <a:lstStyle/>
                    <a:p>
                      <a:pPr marL="285750" indent="-285750">
                        <a:buFont typeface="Arial" panose="020B0604020202020204" pitchFamily="34" charset="0"/>
                        <a:buChar char="•"/>
                      </a:pPr>
                      <a:r>
                        <a:rPr lang="en-US" sz="1400" dirty="0"/>
                        <a:t>Removal of ‘must be a Medical Practitioner</a:t>
                      </a:r>
                      <a:r>
                        <a:rPr lang="en-US" sz="1400"/>
                        <a:t>’ requirement for </a:t>
                      </a:r>
                      <a:r>
                        <a:rPr lang="en-US" sz="1400" dirty="0"/>
                        <a:t>the Affiliate membership category.</a:t>
                      </a:r>
                    </a:p>
                  </a:txBody>
                  <a:tcPr/>
                </a:tc>
                <a:extLst>
                  <a:ext uri="{0D108BD9-81ED-4DB2-BD59-A6C34878D82A}">
                    <a16:rowId xmlns:a16="http://schemas.microsoft.com/office/drawing/2014/main" val="2348124208"/>
                  </a:ext>
                </a:extLst>
              </a:tr>
            </a:tbl>
          </a:graphicData>
        </a:graphic>
      </p:graphicFrame>
    </p:spTree>
    <p:extLst>
      <p:ext uri="{BB962C8B-B14F-4D97-AF65-F5344CB8AC3E}">
        <p14:creationId xmlns:p14="http://schemas.microsoft.com/office/powerpoint/2010/main" val="41179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DF4-AED2-4D79-BA3F-C235BA2AC435}"/>
              </a:ext>
            </a:extLst>
          </p:cNvPr>
          <p:cNvSpPr>
            <a:spLocks noGrp="1"/>
          </p:cNvSpPr>
          <p:nvPr>
            <p:ph type="title"/>
          </p:nvPr>
        </p:nvSpPr>
        <p:spPr/>
        <p:txBody>
          <a:bodyPr/>
          <a:lstStyle/>
          <a:p>
            <a:r>
              <a:rPr lang="en-AU" dirty="0"/>
              <a:t>Summary of amendments</a:t>
            </a:r>
          </a:p>
        </p:txBody>
      </p:sp>
      <p:graphicFrame>
        <p:nvGraphicFramePr>
          <p:cNvPr id="6" name="Table 6">
            <a:extLst>
              <a:ext uri="{FF2B5EF4-FFF2-40B4-BE49-F238E27FC236}">
                <a16:creationId xmlns:a16="http://schemas.microsoft.com/office/drawing/2014/main" id="{BFE50DD1-C676-22F6-54CE-589553E62168}"/>
              </a:ext>
            </a:extLst>
          </p:cNvPr>
          <p:cNvGraphicFramePr>
            <a:graphicFrameLocks noGrp="1"/>
          </p:cNvGraphicFramePr>
          <p:nvPr>
            <p:extLst>
              <p:ext uri="{D42A27DB-BD31-4B8C-83A1-F6EECF244321}">
                <p14:modId xmlns:p14="http://schemas.microsoft.com/office/powerpoint/2010/main" val="2065829950"/>
              </p:ext>
            </p:extLst>
          </p:nvPr>
        </p:nvGraphicFramePr>
        <p:xfrm>
          <a:off x="457200" y="1473655"/>
          <a:ext cx="7859439" cy="2138680"/>
        </p:xfrm>
        <a:graphic>
          <a:graphicData uri="http://schemas.openxmlformats.org/drawingml/2006/table">
            <a:tbl>
              <a:tblPr firstRow="1" bandRow="1">
                <a:tableStyleId>{5C22544A-7EE6-4342-B048-85BDC9FD1C3A}</a:tableStyleId>
              </a:tblPr>
              <a:tblGrid>
                <a:gridCol w="7859439">
                  <a:extLst>
                    <a:ext uri="{9D8B030D-6E8A-4147-A177-3AD203B41FA5}">
                      <a16:colId xmlns:a16="http://schemas.microsoft.com/office/drawing/2014/main" val="904523470"/>
                    </a:ext>
                  </a:extLst>
                </a:gridCol>
              </a:tblGrid>
              <a:tr h="370840">
                <a:tc>
                  <a:txBody>
                    <a:bodyPr/>
                    <a:lstStyle/>
                    <a:p>
                      <a:r>
                        <a:rPr lang="en-US" dirty="0" err="1"/>
                        <a:t>Modernisation</a:t>
                      </a:r>
                      <a:r>
                        <a:rPr lang="en-US" dirty="0"/>
                        <a:t> of terminology</a:t>
                      </a:r>
                    </a:p>
                  </a:txBody>
                  <a:tcPr/>
                </a:tc>
                <a:extLst>
                  <a:ext uri="{0D108BD9-81ED-4DB2-BD59-A6C34878D82A}">
                    <a16:rowId xmlns:a16="http://schemas.microsoft.com/office/drawing/2014/main" val="1857371148"/>
                  </a:ext>
                </a:extLst>
              </a:tr>
              <a:tr h="370840">
                <a:tc>
                  <a:txBody>
                    <a:bodyPr/>
                    <a:lstStyle/>
                    <a:p>
                      <a:pPr marL="285750" indent="-285750">
                        <a:buFont typeface="Arial" panose="020B0604020202020204" pitchFamily="34" charset="0"/>
                        <a:buChar char="•"/>
                      </a:pPr>
                      <a:r>
                        <a:rPr lang="en-US" sz="1400" dirty="0"/>
                        <a:t>References to “passing examinations conducted by the College” are replaced with “satisfactory completion of training and assessment programs approved by the Board”.</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828474950"/>
                  </a:ext>
                </a:extLst>
              </a:tr>
              <a:tr h="370840">
                <a:tc>
                  <a:txBody>
                    <a:bodyPr/>
                    <a:lstStyle/>
                    <a:p>
                      <a:pPr marL="285750" indent="-285750">
                        <a:buFont typeface="Arial" panose="020B0604020202020204" pitchFamily="34" charset="0"/>
                        <a:buChar char="•"/>
                      </a:pPr>
                      <a:r>
                        <a:rPr lang="en-US" sz="1400" dirty="0"/>
                        <a:t>References to “continuing education” are replaced with “continuing professional development”.</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1894449048"/>
                  </a:ext>
                </a:extLst>
              </a:tr>
              <a:tr h="370840">
                <a:tc>
                  <a:txBody>
                    <a:bodyPr/>
                    <a:lstStyle/>
                    <a:p>
                      <a:pPr marL="285750" indent="-285750">
                        <a:buFont typeface="Arial" panose="020B0604020202020204" pitchFamily="34" charset="0"/>
                        <a:buChar char="•"/>
                      </a:pPr>
                      <a:r>
                        <a:rPr lang="en-US" sz="1400" dirty="0" err="1"/>
                        <a:t>Modernisation</a:t>
                      </a:r>
                      <a:r>
                        <a:rPr lang="en-US" sz="1400" dirty="0"/>
                        <a:t> of conduct of meetings.</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4000185962"/>
                  </a:ext>
                </a:extLst>
              </a:tr>
            </a:tbl>
          </a:graphicData>
        </a:graphic>
      </p:graphicFrame>
    </p:spTree>
    <p:extLst>
      <p:ext uri="{BB962C8B-B14F-4D97-AF65-F5344CB8AC3E}">
        <p14:creationId xmlns:p14="http://schemas.microsoft.com/office/powerpoint/2010/main" val="3985944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DF4-AED2-4D79-BA3F-C235BA2AC435}"/>
              </a:ext>
            </a:extLst>
          </p:cNvPr>
          <p:cNvSpPr>
            <a:spLocks noGrp="1"/>
          </p:cNvSpPr>
          <p:nvPr>
            <p:ph type="title"/>
          </p:nvPr>
        </p:nvSpPr>
        <p:spPr/>
        <p:txBody>
          <a:bodyPr/>
          <a:lstStyle/>
          <a:p>
            <a:r>
              <a:rPr lang="en-AU" dirty="0"/>
              <a:t>Summary of amendments</a:t>
            </a:r>
          </a:p>
        </p:txBody>
      </p:sp>
      <p:graphicFrame>
        <p:nvGraphicFramePr>
          <p:cNvPr id="6" name="Table 6">
            <a:extLst>
              <a:ext uri="{FF2B5EF4-FFF2-40B4-BE49-F238E27FC236}">
                <a16:creationId xmlns:a16="http://schemas.microsoft.com/office/drawing/2014/main" id="{BFE50DD1-C676-22F6-54CE-589553E62168}"/>
              </a:ext>
            </a:extLst>
          </p:cNvPr>
          <p:cNvGraphicFramePr>
            <a:graphicFrameLocks noGrp="1"/>
          </p:cNvGraphicFramePr>
          <p:nvPr>
            <p:extLst>
              <p:ext uri="{D42A27DB-BD31-4B8C-83A1-F6EECF244321}">
                <p14:modId xmlns:p14="http://schemas.microsoft.com/office/powerpoint/2010/main" val="3130370375"/>
              </p:ext>
            </p:extLst>
          </p:nvPr>
        </p:nvGraphicFramePr>
        <p:xfrm>
          <a:off x="457200" y="1473655"/>
          <a:ext cx="7859439" cy="4577080"/>
        </p:xfrm>
        <a:graphic>
          <a:graphicData uri="http://schemas.openxmlformats.org/drawingml/2006/table">
            <a:tbl>
              <a:tblPr firstRow="1" bandRow="1">
                <a:tableStyleId>{5C22544A-7EE6-4342-B048-85BDC9FD1C3A}</a:tableStyleId>
              </a:tblPr>
              <a:tblGrid>
                <a:gridCol w="7859439">
                  <a:extLst>
                    <a:ext uri="{9D8B030D-6E8A-4147-A177-3AD203B41FA5}">
                      <a16:colId xmlns:a16="http://schemas.microsoft.com/office/drawing/2014/main" val="904523470"/>
                    </a:ext>
                  </a:extLst>
                </a:gridCol>
              </a:tblGrid>
              <a:tr h="370840">
                <a:tc>
                  <a:txBody>
                    <a:bodyPr/>
                    <a:lstStyle/>
                    <a:p>
                      <a:r>
                        <a:rPr lang="en-US" dirty="0"/>
                        <a:t>Transitional arrangements</a:t>
                      </a:r>
                    </a:p>
                  </a:txBody>
                  <a:tcPr/>
                </a:tc>
                <a:extLst>
                  <a:ext uri="{0D108BD9-81ED-4DB2-BD59-A6C34878D82A}">
                    <a16:rowId xmlns:a16="http://schemas.microsoft.com/office/drawing/2014/main" val="1857371148"/>
                  </a:ext>
                </a:extLst>
              </a:tr>
              <a:tr h="370840">
                <a:tc>
                  <a:txBody>
                    <a:bodyPr/>
                    <a:lstStyle/>
                    <a:p>
                      <a:pPr marL="285750" indent="-285750">
                        <a:buFont typeface="Arial" panose="020B0604020202020204" pitchFamily="34" charset="0"/>
                        <a:buChar char="•"/>
                      </a:pPr>
                      <a:r>
                        <a:rPr lang="en-US" sz="1200" dirty="0"/>
                        <a:t>Persons holding offices or positions immediately before the amendments to the Constitution come into force will serve out the full term for which they are elected or appointed.   </a:t>
                      </a:r>
                    </a:p>
                    <a:p>
                      <a:pPr marL="0" indent="0">
                        <a:buFont typeface="Arial" panose="020B0604020202020204" pitchFamily="34" charset="0"/>
                        <a:buNone/>
                      </a:pPr>
                      <a:endParaRPr lang="en-US" sz="1200" dirty="0"/>
                    </a:p>
                  </a:txBody>
                  <a:tcPr/>
                </a:tc>
                <a:extLst>
                  <a:ext uri="{0D108BD9-81ED-4DB2-BD59-A6C34878D82A}">
                    <a16:rowId xmlns:a16="http://schemas.microsoft.com/office/drawing/2014/main" val="828474950"/>
                  </a:ext>
                </a:extLst>
              </a:tr>
              <a:tr h="370840">
                <a:tc>
                  <a:txBody>
                    <a:bodyPr/>
                    <a:lstStyle/>
                    <a:p>
                      <a:pPr marL="285750" indent="-285750">
                        <a:buFont typeface="Arial" panose="020B0604020202020204" pitchFamily="34" charset="0"/>
                        <a:buChar char="•"/>
                      </a:pPr>
                      <a:r>
                        <a:rPr lang="en-US" sz="1200" dirty="0"/>
                        <a:t>The President continues to hold that office until the expiry of the term for which they were elected.</a:t>
                      </a:r>
                    </a:p>
                    <a:p>
                      <a:pPr marL="0" indent="0">
                        <a:buFont typeface="Arial" panose="020B0604020202020204" pitchFamily="34" charset="0"/>
                        <a:buNone/>
                      </a:pPr>
                      <a:endParaRPr lang="en-US" sz="1200" dirty="0"/>
                    </a:p>
                  </a:txBody>
                  <a:tcPr/>
                </a:tc>
                <a:extLst>
                  <a:ext uri="{0D108BD9-81ED-4DB2-BD59-A6C34878D82A}">
                    <a16:rowId xmlns:a16="http://schemas.microsoft.com/office/drawing/2014/main" val="1894449048"/>
                  </a:ext>
                </a:extLst>
              </a:tr>
              <a:tr h="370840">
                <a:tc>
                  <a:txBody>
                    <a:bodyPr/>
                    <a:lstStyle/>
                    <a:p>
                      <a:pPr marL="285750" indent="-285750">
                        <a:buFont typeface="Arial" panose="020B0604020202020204" pitchFamily="34" charset="0"/>
                        <a:buChar char="•"/>
                      </a:pPr>
                      <a:r>
                        <a:rPr lang="en-US" sz="1200" dirty="0"/>
                        <a:t>The Vice-President continues to hold that office until the earlier of the expiry of the term or stepping down or resigning, at which time the office of Vice-President ceases. </a:t>
                      </a:r>
                    </a:p>
                    <a:p>
                      <a:pPr marL="0" indent="0">
                        <a:buFont typeface="Arial" panose="020B0604020202020204" pitchFamily="34" charset="0"/>
                        <a:buNone/>
                      </a:pPr>
                      <a:endParaRPr lang="en-US" sz="1200" dirty="0"/>
                    </a:p>
                  </a:txBody>
                  <a:tcPr/>
                </a:tc>
                <a:extLst>
                  <a:ext uri="{0D108BD9-81ED-4DB2-BD59-A6C34878D82A}">
                    <a16:rowId xmlns:a16="http://schemas.microsoft.com/office/drawing/2014/main" val="4000185962"/>
                  </a:ext>
                </a:extLst>
              </a:tr>
              <a:tr h="370840">
                <a:tc>
                  <a:txBody>
                    <a:bodyPr/>
                    <a:lstStyle/>
                    <a:p>
                      <a:pPr marL="285750" indent="-285750">
                        <a:buFont typeface="Arial" panose="020B0604020202020204" pitchFamily="34" charset="0"/>
                        <a:buChar char="•"/>
                      </a:pPr>
                      <a:r>
                        <a:rPr lang="en-US" sz="1200" dirty="0"/>
                        <a:t>The Board to call an election for President-Elect between the Transition Date and the following annual general meeting.  It is expected that the Vice-President would resign from that office if elected to be President-Elect.  If not elected to be President-Elect, the Vice President will be entitled to remain Vice-President until the expiry of their term. </a:t>
                      </a:r>
                    </a:p>
                    <a:p>
                      <a:pPr marL="0" indent="0">
                        <a:buFont typeface="Arial" panose="020B0604020202020204" pitchFamily="34" charset="0"/>
                        <a:buNone/>
                      </a:pPr>
                      <a:endParaRPr lang="en-US" sz="1200" dirty="0"/>
                    </a:p>
                  </a:txBody>
                  <a:tcPr/>
                </a:tc>
                <a:extLst>
                  <a:ext uri="{0D108BD9-81ED-4DB2-BD59-A6C34878D82A}">
                    <a16:rowId xmlns:a16="http://schemas.microsoft.com/office/drawing/2014/main" val="4024940620"/>
                  </a:ext>
                </a:extLst>
              </a:tr>
              <a:tr h="370840">
                <a:tc>
                  <a:txBody>
                    <a:bodyPr/>
                    <a:lstStyle/>
                    <a:p>
                      <a:pPr marL="285750" indent="-285750">
                        <a:buFont typeface="Arial" panose="020B0604020202020204" pitchFamily="34" charset="0"/>
                        <a:buChar char="•"/>
                      </a:pPr>
                      <a:r>
                        <a:rPr lang="en-US" sz="1200" dirty="0"/>
                        <a:t>Persons holding office as ETC Chair and FAC Chair continue as Directors but cease to be Chairs of the Committees upon the Board appointing Chairs of those Committees, who may be the previously elected Chairs.</a:t>
                      </a:r>
                    </a:p>
                    <a:p>
                      <a:pPr marL="0" indent="0">
                        <a:buFont typeface="Arial" panose="020B0604020202020204" pitchFamily="34" charset="0"/>
                        <a:buNone/>
                      </a:pPr>
                      <a:endParaRPr lang="en-US" sz="1200" dirty="0"/>
                    </a:p>
                  </a:txBody>
                  <a:tcPr/>
                </a:tc>
                <a:extLst>
                  <a:ext uri="{0D108BD9-81ED-4DB2-BD59-A6C34878D82A}">
                    <a16:rowId xmlns:a16="http://schemas.microsoft.com/office/drawing/2014/main" val="11361571"/>
                  </a:ext>
                </a:extLst>
              </a:tr>
              <a:tr h="370840">
                <a:tc>
                  <a:txBody>
                    <a:bodyPr/>
                    <a:lstStyle/>
                    <a:p>
                      <a:pPr marL="285750" indent="-285750">
                        <a:buFont typeface="Arial" panose="020B0604020202020204" pitchFamily="34" charset="0"/>
                        <a:buChar char="•"/>
                      </a:pPr>
                      <a:r>
                        <a:rPr lang="en-US" sz="1200" dirty="0"/>
                        <a:t>Any other person who was a Director or member of a standing Committee of the Board before the Transition Date will continue in that office until the expiry of their term or their resignation or stepping down. </a:t>
                      </a:r>
                    </a:p>
                    <a:p>
                      <a:pPr marL="0" indent="0">
                        <a:buFont typeface="Arial" panose="020B0604020202020204" pitchFamily="34" charset="0"/>
                        <a:buNone/>
                      </a:pPr>
                      <a:endParaRPr lang="en-US" sz="1200" dirty="0"/>
                    </a:p>
                  </a:txBody>
                  <a:tcPr/>
                </a:tc>
                <a:extLst>
                  <a:ext uri="{0D108BD9-81ED-4DB2-BD59-A6C34878D82A}">
                    <a16:rowId xmlns:a16="http://schemas.microsoft.com/office/drawing/2014/main" val="2139686007"/>
                  </a:ext>
                </a:extLst>
              </a:tr>
            </a:tbl>
          </a:graphicData>
        </a:graphic>
      </p:graphicFrame>
    </p:spTree>
    <p:extLst>
      <p:ext uri="{BB962C8B-B14F-4D97-AF65-F5344CB8AC3E}">
        <p14:creationId xmlns:p14="http://schemas.microsoft.com/office/powerpoint/2010/main" val="275023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DF4-AED2-4D79-BA3F-C235BA2AC435}"/>
              </a:ext>
            </a:extLst>
          </p:cNvPr>
          <p:cNvSpPr>
            <a:spLocks noGrp="1"/>
          </p:cNvSpPr>
          <p:nvPr>
            <p:ph type="title"/>
          </p:nvPr>
        </p:nvSpPr>
        <p:spPr/>
        <p:txBody>
          <a:bodyPr/>
          <a:lstStyle/>
          <a:p>
            <a:r>
              <a:rPr lang="en-AU" dirty="0"/>
              <a:t>Summary of amendments</a:t>
            </a:r>
          </a:p>
        </p:txBody>
      </p:sp>
      <p:graphicFrame>
        <p:nvGraphicFramePr>
          <p:cNvPr id="6" name="Table 6">
            <a:extLst>
              <a:ext uri="{FF2B5EF4-FFF2-40B4-BE49-F238E27FC236}">
                <a16:creationId xmlns:a16="http://schemas.microsoft.com/office/drawing/2014/main" id="{BFE50DD1-C676-22F6-54CE-589553E62168}"/>
              </a:ext>
            </a:extLst>
          </p:cNvPr>
          <p:cNvGraphicFramePr>
            <a:graphicFrameLocks noGrp="1"/>
          </p:cNvGraphicFramePr>
          <p:nvPr>
            <p:extLst>
              <p:ext uri="{D42A27DB-BD31-4B8C-83A1-F6EECF244321}">
                <p14:modId xmlns:p14="http://schemas.microsoft.com/office/powerpoint/2010/main" val="2151062435"/>
              </p:ext>
            </p:extLst>
          </p:nvPr>
        </p:nvGraphicFramePr>
        <p:xfrm>
          <a:off x="457200" y="1473655"/>
          <a:ext cx="7859439" cy="4638040"/>
        </p:xfrm>
        <a:graphic>
          <a:graphicData uri="http://schemas.openxmlformats.org/drawingml/2006/table">
            <a:tbl>
              <a:tblPr firstRow="1" bandRow="1">
                <a:tableStyleId>{5C22544A-7EE6-4342-B048-85BDC9FD1C3A}</a:tableStyleId>
              </a:tblPr>
              <a:tblGrid>
                <a:gridCol w="7859439">
                  <a:extLst>
                    <a:ext uri="{9D8B030D-6E8A-4147-A177-3AD203B41FA5}">
                      <a16:colId xmlns:a16="http://schemas.microsoft.com/office/drawing/2014/main" val="904523470"/>
                    </a:ext>
                  </a:extLst>
                </a:gridCol>
              </a:tblGrid>
              <a:tr h="370840">
                <a:tc>
                  <a:txBody>
                    <a:bodyPr/>
                    <a:lstStyle/>
                    <a:p>
                      <a:r>
                        <a:rPr lang="en-US" dirty="0"/>
                        <a:t>Hygiene (removal of unnecessary clauses)</a:t>
                      </a:r>
                    </a:p>
                  </a:txBody>
                  <a:tcPr/>
                </a:tc>
                <a:extLst>
                  <a:ext uri="{0D108BD9-81ED-4DB2-BD59-A6C34878D82A}">
                    <a16:rowId xmlns:a16="http://schemas.microsoft.com/office/drawing/2014/main" val="1857371148"/>
                  </a:ext>
                </a:extLst>
              </a:tr>
              <a:tr h="370840">
                <a:tc>
                  <a:txBody>
                    <a:bodyPr/>
                    <a:lstStyle/>
                    <a:p>
                      <a:pPr marL="285750" indent="-285750">
                        <a:buFont typeface="Arial" panose="020B0604020202020204" pitchFamily="34" charset="0"/>
                        <a:buChar char="•"/>
                      </a:pPr>
                      <a:r>
                        <a:rPr lang="en-US" sz="1400" dirty="0"/>
                        <a:t>Omits transitional clause relating to MRACMAs.</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828474950"/>
                  </a:ext>
                </a:extLst>
              </a:tr>
              <a:tr h="370840">
                <a:tc>
                  <a:txBody>
                    <a:bodyPr/>
                    <a:lstStyle/>
                    <a:p>
                      <a:pPr marL="285750" indent="-285750">
                        <a:buFont typeface="Arial" panose="020B0604020202020204" pitchFamily="34" charset="0"/>
                        <a:buChar char="•"/>
                      </a:pPr>
                      <a:r>
                        <a:rPr lang="en-US" sz="1400" dirty="0"/>
                        <a:t>Omission of spent transitional provisions relating to previous constitutional amendments. </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1894449048"/>
                  </a:ext>
                </a:extLst>
              </a:tr>
              <a:tr h="370840">
                <a:tc>
                  <a:txBody>
                    <a:bodyPr/>
                    <a:lstStyle/>
                    <a:p>
                      <a:pPr marL="285750" indent="-285750">
                        <a:buFont typeface="Arial" panose="020B0604020202020204" pitchFamily="34" charset="0"/>
                        <a:buChar char="•"/>
                      </a:pPr>
                      <a:r>
                        <a:rPr lang="en-US" sz="1400" dirty="0"/>
                        <a:t>Remove an exception to the limitation on the President serving a second term.  This transitional exception was required to preserve the rights of the President elected before the 2010 Constitution took effect.  It is no longer necessary.</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4000185962"/>
                  </a:ext>
                </a:extLst>
              </a:tr>
              <a:tr h="370840">
                <a:tc>
                  <a:txBody>
                    <a:bodyPr/>
                    <a:lstStyle/>
                    <a:p>
                      <a:pPr marL="285750" indent="-285750">
                        <a:buFont typeface="Arial" panose="020B0604020202020204" pitchFamily="34" charset="0"/>
                        <a:buChar char="•"/>
                      </a:pPr>
                      <a:r>
                        <a:rPr lang="en-US" sz="1400" dirty="0"/>
                        <a:t>Removal of references to Officeholders. Retention of a distinction between Officeholders and ordinary Directors is not necessary as the distinction has no material practical effect. </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4024940620"/>
                  </a:ext>
                </a:extLst>
              </a:tr>
              <a:tr h="370840">
                <a:tc>
                  <a:txBody>
                    <a:bodyPr/>
                    <a:lstStyle/>
                    <a:p>
                      <a:pPr marL="285750" indent="-285750">
                        <a:buFont typeface="Arial" panose="020B0604020202020204" pitchFamily="34" charset="0"/>
                        <a:buChar char="•"/>
                      </a:pPr>
                      <a:r>
                        <a:rPr lang="en-US" sz="1400" dirty="0" err="1"/>
                        <a:t>Capitalisation</a:t>
                      </a:r>
                      <a:r>
                        <a:rPr lang="en-US" sz="1400" dirty="0"/>
                        <a:t> </a:t>
                      </a:r>
                      <a:r>
                        <a:rPr lang="en-US" sz="1400" dirty="0" err="1"/>
                        <a:t>standardised</a:t>
                      </a:r>
                      <a:r>
                        <a:rPr lang="en-US" sz="1400" dirty="0"/>
                        <a:t>.</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11361571"/>
                  </a:ext>
                </a:extLst>
              </a:tr>
              <a:tr h="370840">
                <a:tc>
                  <a:txBody>
                    <a:bodyPr/>
                    <a:lstStyle/>
                    <a:p>
                      <a:pPr marL="285750" indent="-285750">
                        <a:buFont typeface="Arial" panose="020B0604020202020204" pitchFamily="34" charset="0"/>
                        <a:buChar char="•"/>
                      </a:pPr>
                      <a:r>
                        <a:rPr lang="en-US" sz="1400" dirty="0"/>
                        <a:t>Aotearoa added to all references to New Zealand.</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2139686007"/>
                  </a:ext>
                </a:extLst>
              </a:tr>
              <a:tr h="370840">
                <a:tc>
                  <a:txBody>
                    <a:bodyPr/>
                    <a:lstStyle/>
                    <a:p>
                      <a:pPr marL="285750" indent="-285750">
                        <a:buFont typeface="Arial" panose="020B0604020202020204" pitchFamily="34" charset="0"/>
                        <a:buChar char="•"/>
                      </a:pPr>
                      <a:r>
                        <a:rPr lang="en-US" sz="1400" dirty="0"/>
                        <a:t>Substitutes They and their for he/she and his/her. </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2687648311"/>
                  </a:ext>
                </a:extLst>
              </a:tr>
            </a:tbl>
          </a:graphicData>
        </a:graphic>
      </p:graphicFrame>
    </p:spTree>
    <p:extLst>
      <p:ext uri="{BB962C8B-B14F-4D97-AF65-F5344CB8AC3E}">
        <p14:creationId xmlns:p14="http://schemas.microsoft.com/office/powerpoint/2010/main" val="135661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DF4-AED2-4D79-BA3F-C235BA2AC435}"/>
              </a:ext>
            </a:extLst>
          </p:cNvPr>
          <p:cNvSpPr>
            <a:spLocks noGrp="1"/>
          </p:cNvSpPr>
          <p:nvPr>
            <p:ph type="title"/>
          </p:nvPr>
        </p:nvSpPr>
        <p:spPr/>
        <p:txBody>
          <a:bodyPr/>
          <a:lstStyle/>
          <a:p>
            <a:r>
              <a:rPr lang="en-AU" dirty="0"/>
              <a:t>Jurisdictional Committees</a:t>
            </a:r>
          </a:p>
        </p:txBody>
      </p:sp>
      <p:sp>
        <p:nvSpPr>
          <p:cNvPr id="3" name="Content Placeholder 2">
            <a:extLst>
              <a:ext uri="{FF2B5EF4-FFF2-40B4-BE49-F238E27FC236}">
                <a16:creationId xmlns:a16="http://schemas.microsoft.com/office/drawing/2014/main" id="{07C9D023-382C-4954-B19E-4C4E21633A78}"/>
              </a:ext>
            </a:extLst>
          </p:cNvPr>
          <p:cNvSpPr>
            <a:spLocks noGrp="1"/>
          </p:cNvSpPr>
          <p:nvPr>
            <p:ph idx="1"/>
          </p:nvPr>
        </p:nvSpPr>
        <p:spPr/>
        <p:txBody>
          <a:bodyPr/>
          <a:lstStyle/>
          <a:p>
            <a:pPr lvl="0">
              <a:spcAft>
                <a:spcPts val="200"/>
              </a:spcAft>
            </a:pPr>
            <a:r>
              <a:rPr lang="en-GB" sz="1800" dirty="0"/>
              <a:t>Reference to the Jurisdictions and Jurisdictional Committees to </a:t>
            </a:r>
            <a:r>
              <a:rPr lang="en-GB" sz="1800" u="sng" dirty="0"/>
              <a:t>remain</a:t>
            </a:r>
            <a:r>
              <a:rPr lang="en-GB" sz="1800" dirty="0"/>
              <a:t> in the Constitution.</a:t>
            </a:r>
          </a:p>
          <a:p>
            <a:pPr marL="342900" lvl="0" indent="-342900">
              <a:spcAft>
                <a:spcPts val="200"/>
              </a:spcAft>
              <a:buFont typeface="Symbol" panose="05050102010706020507" pitchFamily="18" charset="2"/>
              <a:buChar char=""/>
            </a:pPr>
            <a:endParaRPr lang="en-GB" sz="1800" dirty="0"/>
          </a:p>
          <a:p>
            <a:pPr lvl="0">
              <a:spcAft>
                <a:spcPts val="200"/>
              </a:spcAft>
            </a:pPr>
            <a:r>
              <a:rPr lang="en-GB" sz="1800" dirty="0"/>
              <a:t>The operational detail of the Jurisdictional Committees to be transferred from the Constitution to newly authored ‘</a:t>
            </a:r>
            <a:r>
              <a:rPr lang="en-GB" sz="1800" b="1" dirty="0"/>
              <a:t>JC Terms of Reference</a:t>
            </a:r>
            <a:r>
              <a:rPr lang="en-GB" sz="1800" dirty="0"/>
              <a:t>’. </a:t>
            </a:r>
          </a:p>
          <a:p>
            <a:pPr marL="342900" lvl="0" indent="-342900">
              <a:spcAft>
                <a:spcPts val="200"/>
              </a:spcAft>
              <a:buFont typeface="Symbol" panose="05050102010706020507" pitchFamily="18" charset="2"/>
              <a:buChar char=""/>
            </a:pPr>
            <a:endParaRPr lang="en-GB" sz="1800" dirty="0"/>
          </a:p>
          <a:p>
            <a:pPr>
              <a:spcAft>
                <a:spcPts val="200"/>
              </a:spcAft>
            </a:pPr>
            <a:r>
              <a:rPr lang="en-US" sz="1800" dirty="0"/>
              <a:t>Principles:</a:t>
            </a:r>
          </a:p>
          <a:p>
            <a:pPr lvl="1">
              <a:spcAft>
                <a:spcPts val="200"/>
              </a:spcAft>
            </a:pPr>
            <a:r>
              <a:rPr lang="en-US" sz="1600" dirty="0"/>
              <a:t>Proper corporate governance to </a:t>
            </a:r>
            <a:r>
              <a:rPr lang="en-US" sz="1600" dirty="0" err="1"/>
              <a:t>minimise</a:t>
            </a:r>
            <a:r>
              <a:rPr lang="en-US" sz="1600" dirty="0"/>
              <a:t> risks</a:t>
            </a:r>
          </a:p>
          <a:p>
            <a:pPr lvl="1">
              <a:spcAft>
                <a:spcPts val="200"/>
              </a:spcAft>
            </a:pPr>
            <a:r>
              <a:rPr lang="en-US" sz="1600" dirty="0"/>
              <a:t>Most engagement is local, (the desire for jurisdictions to get on with the job of ‘functions’, tutorial programs, scientific program meetings, </a:t>
            </a:r>
            <a:r>
              <a:rPr lang="en-US" sz="1600" dirty="0" err="1"/>
              <a:t>etc</a:t>
            </a:r>
            <a:endParaRPr lang="en-US" sz="1600" dirty="0"/>
          </a:p>
          <a:p>
            <a:pPr marL="0" lvl="0" indent="0">
              <a:spcAft>
                <a:spcPts val="200"/>
              </a:spcAft>
              <a:buNone/>
            </a:pPr>
            <a:endParaRPr lang="en-US" sz="1800" dirty="0"/>
          </a:p>
          <a:p>
            <a:pPr lvl="0">
              <a:spcAft>
                <a:spcPts val="200"/>
              </a:spcAft>
            </a:pPr>
            <a:r>
              <a:rPr lang="en-US" sz="1800" dirty="0"/>
              <a:t>JCs need some freedom that is safe with checks and balances to affect that engagement.</a:t>
            </a:r>
          </a:p>
          <a:p>
            <a:pPr marL="0" lvl="0" indent="0">
              <a:spcAft>
                <a:spcPts val="200"/>
              </a:spcAft>
              <a:buNone/>
            </a:pPr>
            <a:endParaRPr lang="en-US" sz="1800" dirty="0"/>
          </a:p>
          <a:p>
            <a:pPr lvl="0">
              <a:spcAft>
                <a:spcPts val="200"/>
              </a:spcAft>
            </a:pPr>
            <a:r>
              <a:rPr lang="en-US" sz="1800" dirty="0"/>
              <a:t>CWG and JCs very much aware of the history and the need to balance these two principles.</a:t>
            </a:r>
          </a:p>
          <a:p>
            <a:pPr marL="0" lvl="0" indent="0">
              <a:spcAft>
                <a:spcPts val="200"/>
              </a:spcAft>
              <a:buNone/>
            </a:pPr>
            <a:endParaRPr lang="en-GB" sz="1800" dirty="0"/>
          </a:p>
        </p:txBody>
      </p:sp>
    </p:spTree>
    <p:extLst>
      <p:ext uri="{BB962C8B-B14F-4D97-AF65-F5344CB8AC3E}">
        <p14:creationId xmlns:p14="http://schemas.microsoft.com/office/powerpoint/2010/main" val="201426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DF4-AED2-4D79-BA3F-C235BA2AC435}"/>
              </a:ext>
            </a:extLst>
          </p:cNvPr>
          <p:cNvSpPr>
            <a:spLocks noGrp="1"/>
          </p:cNvSpPr>
          <p:nvPr>
            <p:ph type="title"/>
          </p:nvPr>
        </p:nvSpPr>
        <p:spPr/>
        <p:txBody>
          <a:bodyPr/>
          <a:lstStyle/>
          <a:p>
            <a:r>
              <a:rPr lang="en-AU" dirty="0"/>
              <a:t>JC Terms of Reference</a:t>
            </a:r>
          </a:p>
        </p:txBody>
      </p:sp>
      <p:sp>
        <p:nvSpPr>
          <p:cNvPr id="4" name="Content Placeholder 2">
            <a:extLst>
              <a:ext uri="{FF2B5EF4-FFF2-40B4-BE49-F238E27FC236}">
                <a16:creationId xmlns:a16="http://schemas.microsoft.com/office/drawing/2014/main" id="{A7C71510-94C2-FF8F-D08A-C4BE1B9CB92A}"/>
              </a:ext>
            </a:extLst>
          </p:cNvPr>
          <p:cNvSpPr>
            <a:spLocks noGrp="1"/>
          </p:cNvSpPr>
          <p:nvPr>
            <p:ph idx="1"/>
          </p:nvPr>
        </p:nvSpPr>
        <p:spPr>
          <a:xfrm>
            <a:off x="457200" y="1600200"/>
            <a:ext cx="8229600" cy="4525963"/>
          </a:xfrm>
        </p:spPr>
        <p:txBody>
          <a:bodyPr/>
          <a:lstStyle/>
          <a:p>
            <a:pPr>
              <a:spcAft>
                <a:spcPts val="200"/>
              </a:spcAft>
            </a:pPr>
            <a:r>
              <a:rPr lang="en-US" sz="1800" dirty="0"/>
              <a:t>The process started with existing JC </a:t>
            </a:r>
            <a:r>
              <a:rPr lang="en-US" sz="1800" dirty="0" err="1"/>
              <a:t>ToR</a:t>
            </a:r>
            <a:r>
              <a:rPr lang="en-US" sz="1800" dirty="0"/>
              <a:t>, and the development of  a model set of </a:t>
            </a:r>
            <a:r>
              <a:rPr lang="en-US" sz="1800" dirty="0" err="1"/>
              <a:t>ToR</a:t>
            </a:r>
            <a:r>
              <a:rPr lang="en-US" sz="1800" dirty="0"/>
              <a:t> that cater for these 2 principles for both small and large jurisdictions.</a:t>
            </a:r>
          </a:p>
          <a:p>
            <a:pPr marL="0" indent="0">
              <a:spcAft>
                <a:spcPts val="200"/>
              </a:spcAft>
              <a:buNone/>
            </a:pPr>
            <a:endParaRPr lang="en-US" sz="1800" dirty="0"/>
          </a:p>
          <a:p>
            <a:pPr>
              <a:spcAft>
                <a:spcPts val="200"/>
              </a:spcAft>
            </a:pPr>
            <a:r>
              <a:rPr lang="en-US" sz="1800" dirty="0"/>
              <a:t>Plus, we are proposing to remove some detail from the proposed Constitution and put the details in a “regulation” to allow easier amendment as may be desired.</a:t>
            </a:r>
          </a:p>
          <a:p>
            <a:pPr>
              <a:spcAft>
                <a:spcPts val="200"/>
              </a:spcAft>
            </a:pPr>
            <a:endParaRPr lang="en-US" sz="1800" dirty="0"/>
          </a:p>
          <a:p>
            <a:pPr>
              <a:spcAft>
                <a:spcPts val="200"/>
              </a:spcAft>
            </a:pPr>
            <a:r>
              <a:rPr lang="en-US" sz="1800" dirty="0"/>
              <a:t>Comments have been sought from all JCs.</a:t>
            </a:r>
            <a:br>
              <a:rPr lang="en-US" sz="1800" dirty="0"/>
            </a:br>
            <a:endParaRPr lang="en-US" sz="1800" dirty="0"/>
          </a:p>
          <a:p>
            <a:pPr>
              <a:spcAft>
                <a:spcPts val="200"/>
              </a:spcAft>
            </a:pPr>
            <a:r>
              <a:rPr lang="en-US" sz="1800" dirty="0"/>
              <a:t>When complete, and all agree that we will have a workable compromise, it is proposed that the Board endorse conditionally on the adoption of the new Constitution.</a:t>
            </a:r>
          </a:p>
          <a:p>
            <a:pPr marL="0" lvl="0" indent="0">
              <a:spcAft>
                <a:spcPts val="200"/>
              </a:spcAft>
              <a:buNone/>
            </a:pPr>
            <a:endParaRPr lang="en-GB" sz="1800" dirty="0"/>
          </a:p>
        </p:txBody>
      </p:sp>
    </p:spTree>
    <p:extLst>
      <p:ext uri="{BB962C8B-B14F-4D97-AF65-F5344CB8AC3E}">
        <p14:creationId xmlns:p14="http://schemas.microsoft.com/office/powerpoint/2010/main" val="11494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DF4-AED2-4D79-BA3F-C235BA2AC435}"/>
              </a:ext>
            </a:extLst>
          </p:cNvPr>
          <p:cNvSpPr>
            <a:spLocks noGrp="1"/>
          </p:cNvSpPr>
          <p:nvPr>
            <p:ph type="title"/>
          </p:nvPr>
        </p:nvSpPr>
        <p:spPr/>
        <p:txBody>
          <a:bodyPr/>
          <a:lstStyle/>
          <a:p>
            <a:r>
              <a:rPr lang="en-AU" dirty="0"/>
              <a:t>JC Terms of Reference</a:t>
            </a:r>
          </a:p>
        </p:txBody>
      </p:sp>
      <p:sp>
        <p:nvSpPr>
          <p:cNvPr id="4" name="Content Placeholder 2">
            <a:extLst>
              <a:ext uri="{FF2B5EF4-FFF2-40B4-BE49-F238E27FC236}">
                <a16:creationId xmlns:a16="http://schemas.microsoft.com/office/drawing/2014/main" id="{A7C71510-94C2-FF8F-D08A-C4BE1B9CB92A}"/>
              </a:ext>
            </a:extLst>
          </p:cNvPr>
          <p:cNvSpPr>
            <a:spLocks noGrp="1"/>
          </p:cNvSpPr>
          <p:nvPr>
            <p:ph idx="1"/>
          </p:nvPr>
        </p:nvSpPr>
        <p:spPr>
          <a:xfrm>
            <a:off x="457200" y="1600200"/>
            <a:ext cx="8229600" cy="4525963"/>
          </a:xfrm>
        </p:spPr>
        <p:txBody>
          <a:bodyPr/>
          <a:lstStyle/>
          <a:p>
            <a:pPr marL="0" indent="0">
              <a:spcAft>
                <a:spcPts val="200"/>
              </a:spcAft>
              <a:buNone/>
            </a:pPr>
            <a:r>
              <a:rPr lang="en-US" sz="1800" dirty="0"/>
              <a:t>Suggested changes include:</a:t>
            </a:r>
          </a:p>
          <a:p>
            <a:pPr>
              <a:spcAft>
                <a:spcPts val="200"/>
              </a:spcAft>
            </a:pPr>
            <a:r>
              <a:rPr lang="en-US" sz="1600" dirty="0"/>
              <a:t>Reduced minimum number to 3.</a:t>
            </a:r>
          </a:p>
          <a:p>
            <a:pPr>
              <a:spcAft>
                <a:spcPts val="200"/>
              </a:spcAft>
            </a:pPr>
            <a:r>
              <a:rPr lang="en-US" sz="1600" dirty="0"/>
              <a:t>Allow JCs to </a:t>
            </a:r>
          </a:p>
          <a:p>
            <a:pPr lvl="1">
              <a:spcAft>
                <a:spcPts val="200"/>
              </a:spcAft>
            </a:pPr>
            <a:r>
              <a:rPr lang="en-US" sz="1400" dirty="0"/>
              <a:t>recommend college representatives to local jurisdictional groups</a:t>
            </a:r>
          </a:p>
          <a:p>
            <a:pPr lvl="1">
              <a:spcAft>
                <a:spcPts val="200"/>
              </a:spcAft>
            </a:pPr>
            <a:r>
              <a:rPr lang="en-US" sz="1400" dirty="0"/>
              <a:t>to liaise with local jurisdictions </a:t>
            </a:r>
          </a:p>
          <a:p>
            <a:pPr lvl="1">
              <a:spcAft>
                <a:spcPts val="200"/>
              </a:spcAft>
            </a:pPr>
            <a:r>
              <a:rPr lang="en-US" sz="1400" dirty="0"/>
              <a:t>to access local members’ demographics</a:t>
            </a:r>
          </a:p>
          <a:p>
            <a:pPr lvl="1">
              <a:spcAft>
                <a:spcPts val="200"/>
              </a:spcAft>
            </a:pPr>
            <a:r>
              <a:rPr lang="en-US" sz="1400" dirty="0"/>
              <a:t>seek grants</a:t>
            </a:r>
          </a:p>
          <a:p>
            <a:pPr lvl="1">
              <a:spcAft>
                <a:spcPts val="200"/>
              </a:spcAft>
            </a:pPr>
            <a:r>
              <a:rPr lang="en-US" sz="1400" dirty="0"/>
              <a:t>conduct internal elections and elections via National office, as may be relevant.</a:t>
            </a:r>
          </a:p>
          <a:p>
            <a:pPr>
              <a:spcAft>
                <a:spcPts val="200"/>
              </a:spcAft>
            </a:pPr>
            <a:r>
              <a:rPr lang="en-US" sz="1600" dirty="0"/>
              <a:t>Promote that National office consult with JCs on local issues.</a:t>
            </a:r>
          </a:p>
          <a:p>
            <a:pPr>
              <a:spcAft>
                <a:spcPts val="200"/>
              </a:spcAft>
            </a:pPr>
            <a:r>
              <a:rPr lang="en-US" sz="1600" dirty="0"/>
              <a:t>Acknowledge that JC members are “officers” of the College under Corps legislation and covered by D&amp;O indemnity.</a:t>
            </a:r>
          </a:p>
          <a:p>
            <a:pPr>
              <a:spcAft>
                <a:spcPts val="200"/>
              </a:spcAft>
            </a:pPr>
            <a:r>
              <a:rPr lang="en-US" sz="1600" dirty="0"/>
              <a:t>JCs and members cannot purport to be acting directly on behalf of the College or make funding submission or enter into contracts without prior authority.</a:t>
            </a:r>
          </a:p>
          <a:p>
            <a:pPr>
              <a:spcAft>
                <a:spcPts val="200"/>
              </a:spcAft>
            </a:pPr>
            <a:r>
              <a:rPr lang="en-US" sz="1600" dirty="0"/>
              <a:t>Explicitly note that the National office will undertake much of the secretarial support.</a:t>
            </a:r>
          </a:p>
          <a:p>
            <a:pPr>
              <a:spcAft>
                <a:spcPts val="200"/>
              </a:spcAft>
            </a:pPr>
            <a:r>
              <a:rPr lang="en-US" sz="1600" dirty="0"/>
              <a:t>Proposed terms to be two terms of 3 years, extendible if the committee agrees.</a:t>
            </a:r>
          </a:p>
          <a:p>
            <a:pPr>
              <a:spcAft>
                <a:spcPts val="200"/>
              </a:spcAft>
            </a:pPr>
            <a:r>
              <a:rPr lang="en-US" sz="1600" dirty="0"/>
              <a:t>AGMs to be optional.</a:t>
            </a:r>
          </a:p>
          <a:p>
            <a:pPr>
              <a:spcAft>
                <a:spcPts val="200"/>
              </a:spcAft>
            </a:pPr>
            <a:r>
              <a:rPr lang="en-US" sz="1600" dirty="0"/>
              <a:t>Financial delegation within the scope of the SP&amp;T funds held by JCs.</a:t>
            </a:r>
          </a:p>
          <a:p>
            <a:pPr marL="0" lvl="0" indent="0">
              <a:spcAft>
                <a:spcPts val="200"/>
              </a:spcAft>
              <a:buNone/>
            </a:pPr>
            <a:endParaRPr lang="en-GB" sz="1800" dirty="0"/>
          </a:p>
        </p:txBody>
      </p:sp>
    </p:spTree>
    <p:extLst>
      <p:ext uri="{BB962C8B-B14F-4D97-AF65-F5344CB8AC3E}">
        <p14:creationId xmlns:p14="http://schemas.microsoft.com/office/powerpoint/2010/main" val="1041496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500802E-8ACF-4F0A-9FFE-16299C6EF382}"/>
              </a:ext>
            </a:extLst>
          </p:cNvPr>
          <p:cNvSpPr>
            <a:spLocks noGrp="1"/>
          </p:cNvSpPr>
          <p:nvPr>
            <p:ph type="ctrTitle"/>
          </p:nvPr>
        </p:nvSpPr>
        <p:spPr>
          <a:xfrm>
            <a:off x="685800" y="3030538"/>
            <a:ext cx="7772400" cy="603250"/>
          </a:xfrm>
        </p:spPr>
        <p:txBody>
          <a:bodyPr/>
          <a:lstStyle/>
          <a:p>
            <a:r>
              <a:rPr lang="en-US" altLang="en-US" dirty="0"/>
              <a:t>Questions &amp; Discussion</a:t>
            </a:r>
          </a:p>
        </p:txBody>
      </p:sp>
    </p:spTree>
    <p:extLst>
      <p:ext uri="{BB962C8B-B14F-4D97-AF65-F5344CB8AC3E}">
        <p14:creationId xmlns:p14="http://schemas.microsoft.com/office/powerpoint/2010/main" val="3220645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DF4-AED2-4D79-BA3F-C235BA2AC435}"/>
              </a:ext>
            </a:extLst>
          </p:cNvPr>
          <p:cNvSpPr>
            <a:spLocks noGrp="1"/>
          </p:cNvSpPr>
          <p:nvPr>
            <p:ph type="title"/>
          </p:nvPr>
        </p:nvSpPr>
        <p:spPr/>
        <p:txBody>
          <a:bodyPr/>
          <a:lstStyle/>
          <a:p>
            <a:r>
              <a:rPr lang="en-AU" dirty="0"/>
              <a:t>Next steps</a:t>
            </a:r>
          </a:p>
        </p:txBody>
      </p:sp>
      <p:sp>
        <p:nvSpPr>
          <p:cNvPr id="3" name="Content Placeholder 2">
            <a:extLst>
              <a:ext uri="{FF2B5EF4-FFF2-40B4-BE49-F238E27FC236}">
                <a16:creationId xmlns:a16="http://schemas.microsoft.com/office/drawing/2014/main" id="{07C9D023-382C-4954-B19E-4C4E21633A78}"/>
              </a:ext>
            </a:extLst>
          </p:cNvPr>
          <p:cNvSpPr>
            <a:spLocks noGrp="1"/>
          </p:cNvSpPr>
          <p:nvPr>
            <p:ph idx="1"/>
          </p:nvPr>
        </p:nvSpPr>
        <p:spPr/>
        <p:txBody>
          <a:bodyPr/>
          <a:lstStyle/>
          <a:p>
            <a:pPr>
              <a:spcAft>
                <a:spcPts val="200"/>
              </a:spcAft>
            </a:pPr>
            <a:r>
              <a:rPr lang="en-AU" sz="1800" dirty="0">
                <a:effectLst/>
              </a:rPr>
              <a:t>An EGM will be scheduled for Membership approval in July/August.</a:t>
            </a:r>
          </a:p>
          <a:p>
            <a:pPr marL="0" indent="0">
              <a:spcAft>
                <a:spcPts val="200"/>
              </a:spcAft>
              <a:buNone/>
            </a:pPr>
            <a:endParaRPr lang="en-AU" sz="1800" dirty="0">
              <a:effectLst/>
            </a:endParaRPr>
          </a:p>
          <a:p>
            <a:pPr>
              <a:spcAft>
                <a:spcPts val="200"/>
              </a:spcAft>
            </a:pPr>
            <a:r>
              <a:rPr lang="en-AU" sz="1800" dirty="0"/>
              <a:t>Notice of EGM, Explanatory Memorandum, proposed Constitution wording and proposed Jurisdiction Committee Terms of Reference to be issued to the Membership for review.</a:t>
            </a:r>
            <a:endParaRPr lang="en-AU" sz="1800" dirty="0">
              <a:effectLst/>
            </a:endParaRPr>
          </a:p>
          <a:p>
            <a:pPr>
              <a:spcAft>
                <a:spcPts val="200"/>
              </a:spcAft>
            </a:pPr>
            <a:endParaRPr lang="en-AU" sz="1800" dirty="0">
              <a:effectLst/>
            </a:endParaRPr>
          </a:p>
          <a:p>
            <a:pPr>
              <a:spcAft>
                <a:spcPts val="200"/>
              </a:spcAft>
            </a:pPr>
            <a:r>
              <a:rPr lang="en-AU" sz="1800" dirty="0"/>
              <a:t>If approved, all changes will take effect immediately.</a:t>
            </a:r>
          </a:p>
          <a:p>
            <a:pPr>
              <a:spcAft>
                <a:spcPts val="200"/>
              </a:spcAft>
            </a:pPr>
            <a:endParaRPr lang="en-AU" sz="1800" dirty="0"/>
          </a:p>
          <a:p>
            <a:pPr>
              <a:spcAft>
                <a:spcPts val="200"/>
              </a:spcAft>
              <a:buFont typeface="Symbol" panose="05050102010706020507" pitchFamily="18" charset="2"/>
              <a:buChar char=""/>
            </a:pPr>
            <a:endParaRPr lang="en-GB" dirty="0"/>
          </a:p>
          <a:p>
            <a:pPr marL="0" lvl="0" indent="0">
              <a:spcAft>
                <a:spcPts val="200"/>
              </a:spcAft>
              <a:buNone/>
            </a:pPr>
            <a:endParaRPr lang="en-GB" sz="1800" dirty="0"/>
          </a:p>
        </p:txBody>
      </p:sp>
    </p:spTree>
    <p:extLst>
      <p:ext uri="{BB962C8B-B14F-4D97-AF65-F5344CB8AC3E}">
        <p14:creationId xmlns:p14="http://schemas.microsoft.com/office/powerpoint/2010/main" val="233729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DF4-AED2-4D79-BA3F-C235BA2AC435}"/>
              </a:ext>
            </a:extLst>
          </p:cNvPr>
          <p:cNvSpPr>
            <a:spLocks noGrp="1"/>
          </p:cNvSpPr>
          <p:nvPr>
            <p:ph type="title"/>
          </p:nvPr>
        </p:nvSpPr>
        <p:spPr/>
        <p:txBody>
          <a:bodyPr/>
          <a:lstStyle/>
          <a:p>
            <a:r>
              <a:rPr lang="en-AU" dirty="0"/>
              <a:t>Acknowledgement</a:t>
            </a:r>
          </a:p>
        </p:txBody>
      </p:sp>
      <p:sp>
        <p:nvSpPr>
          <p:cNvPr id="3" name="Content Placeholder 2">
            <a:extLst>
              <a:ext uri="{FF2B5EF4-FFF2-40B4-BE49-F238E27FC236}">
                <a16:creationId xmlns:a16="http://schemas.microsoft.com/office/drawing/2014/main" id="{07C9D023-382C-4954-B19E-4C4E21633A78}"/>
              </a:ext>
            </a:extLst>
          </p:cNvPr>
          <p:cNvSpPr>
            <a:spLocks noGrp="1"/>
          </p:cNvSpPr>
          <p:nvPr>
            <p:ph idx="1"/>
          </p:nvPr>
        </p:nvSpPr>
        <p:spPr/>
        <p:txBody>
          <a:bodyPr/>
          <a:lstStyle/>
          <a:p>
            <a:pPr marL="0" indent="0" algn="ctr">
              <a:buNone/>
            </a:pPr>
            <a:r>
              <a:rPr lang="en-AU" dirty="0"/>
              <a:t>RACMA acknowledges the Traditional Custodians of Country and recognise their unique cultural and spiritual relationships to the land, waters and seas and their rich contribution to society. </a:t>
            </a:r>
          </a:p>
          <a:p>
            <a:pPr marL="0" indent="0" algn="ctr">
              <a:buNone/>
            </a:pPr>
            <a:r>
              <a:rPr lang="en-AU" dirty="0"/>
              <a:t>We pay our respects to ancestors and Elders, past, present and emerging.</a:t>
            </a:r>
          </a:p>
          <a:p>
            <a:pPr marL="0" indent="0">
              <a:buNone/>
            </a:pPr>
            <a:endParaRPr lang="en-AU" dirty="0"/>
          </a:p>
          <a:p>
            <a:pPr marL="0" indent="0" algn="ctr">
              <a:buNone/>
            </a:pPr>
            <a:r>
              <a:rPr lang="en-AU" dirty="0"/>
              <a:t>RACMA respects </a:t>
            </a:r>
            <a:r>
              <a:rPr lang="en-AU" dirty="0" err="1"/>
              <a:t>ngā</a:t>
            </a:r>
            <a:r>
              <a:rPr lang="en-AU" dirty="0"/>
              <a:t> iwi Māori as the </a:t>
            </a:r>
            <a:r>
              <a:rPr lang="en-AU" dirty="0" err="1"/>
              <a:t>Tangata</a:t>
            </a:r>
            <a:r>
              <a:rPr lang="en-AU" dirty="0"/>
              <a:t> Whenua of Aotearoa and is committed to upholding the principles of the Treaty of Waitangi.</a:t>
            </a:r>
          </a:p>
          <a:p>
            <a:pPr marL="0" indent="0" algn="ctr">
              <a:buNone/>
            </a:pPr>
            <a:endParaRPr lang="en-AU" dirty="0"/>
          </a:p>
          <a:p>
            <a:pPr marL="0" indent="0" algn="ctr">
              <a:buNone/>
            </a:pPr>
            <a:r>
              <a:rPr lang="en-AU" dirty="0"/>
              <a:t>By acknowledging the First Nations peoples of Australia and Aotearoa we are working to foster the College’s relationship with</a:t>
            </a:r>
            <a:br>
              <a:rPr lang="en-AU" dirty="0"/>
            </a:br>
            <a:r>
              <a:rPr lang="en-AU" dirty="0"/>
              <a:t>First Nations Fellows and Candidates, and striving to improve their health outcomes.</a:t>
            </a:r>
            <a:endParaRPr lang="en-AU" sz="2000" dirty="0">
              <a:effectLst/>
            </a:endParaRPr>
          </a:p>
        </p:txBody>
      </p:sp>
    </p:spTree>
    <p:extLst>
      <p:ext uri="{BB962C8B-B14F-4D97-AF65-F5344CB8AC3E}">
        <p14:creationId xmlns:p14="http://schemas.microsoft.com/office/powerpoint/2010/main" val="179254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DF4-AED2-4D79-BA3F-C235BA2AC435}"/>
              </a:ext>
            </a:extLst>
          </p:cNvPr>
          <p:cNvSpPr>
            <a:spLocks noGrp="1"/>
          </p:cNvSpPr>
          <p:nvPr>
            <p:ph type="title"/>
          </p:nvPr>
        </p:nvSpPr>
        <p:spPr/>
        <p:txBody>
          <a:bodyPr/>
          <a:lstStyle/>
          <a:p>
            <a:r>
              <a:rPr lang="en-AU" dirty="0"/>
              <a:t>Agenda </a:t>
            </a:r>
          </a:p>
        </p:txBody>
      </p:sp>
      <p:sp>
        <p:nvSpPr>
          <p:cNvPr id="3" name="Content Placeholder 2">
            <a:extLst>
              <a:ext uri="{FF2B5EF4-FFF2-40B4-BE49-F238E27FC236}">
                <a16:creationId xmlns:a16="http://schemas.microsoft.com/office/drawing/2014/main" id="{07C9D023-382C-4954-B19E-4C4E21633A78}"/>
              </a:ext>
            </a:extLst>
          </p:cNvPr>
          <p:cNvSpPr>
            <a:spLocks noGrp="1"/>
          </p:cNvSpPr>
          <p:nvPr>
            <p:ph idx="1"/>
          </p:nvPr>
        </p:nvSpPr>
        <p:spPr/>
        <p:txBody>
          <a:bodyPr/>
          <a:lstStyle/>
          <a:p>
            <a:r>
              <a:rPr lang="en-AU" sz="2000" dirty="0">
                <a:effectLst/>
              </a:rPr>
              <a:t>Background</a:t>
            </a:r>
          </a:p>
          <a:p>
            <a:pPr marL="0" indent="0">
              <a:buNone/>
            </a:pPr>
            <a:endParaRPr lang="en-AU" sz="2000" dirty="0">
              <a:effectLst/>
            </a:endParaRPr>
          </a:p>
          <a:p>
            <a:r>
              <a:rPr lang="en-AU" dirty="0"/>
              <a:t>Summary of amendments</a:t>
            </a:r>
          </a:p>
          <a:p>
            <a:endParaRPr lang="en-AU" dirty="0"/>
          </a:p>
          <a:p>
            <a:r>
              <a:rPr lang="en-AU" dirty="0"/>
              <a:t>Q&amp;A</a:t>
            </a:r>
          </a:p>
          <a:p>
            <a:pPr marL="0" indent="0">
              <a:buNone/>
            </a:pPr>
            <a:endParaRPr lang="en-AU" dirty="0"/>
          </a:p>
          <a:p>
            <a:r>
              <a:rPr lang="en-AU" dirty="0">
                <a:effectLst/>
              </a:rPr>
              <a:t>Next steps</a:t>
            </a:r>
            <a:endParaRPr lang="en-GB" dirty="0">
              <a:effectLst/>
            </a:endParaRPr>
          </a:p>
          <a:p>
            <a:endParaRPr lang="en-AU" sz="2000" dirty="0">
              <a:effectLst/>
            </a:endParaRPr>
          </a:p>
        </p:txBody>
      </p:sp>
    </p:spTree>
    <p:extLst>
      <p:ext uri="{BB962C8B-B14F-4D97-AF65-F5344CB8AC3E}">
        <p14:creationId xmlns:p14="http://schemas.microsoft.com/office/powerpoint/2010/main" val="387951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DF4-AED2-4D79-BA3F-C235BA2AC435}"/>
              </a:ext>
            </a:extLst>
          </p:cNvPr>
          <p:cNvSpPr>
            <a:spLocks noGrp="1"/>
          </p:cNvSpPr>
          <p:nvPr>
            <p:ph type="title"/>
          </p:nvPr>
        </p:nvSpPr>
        <p:spPr/>
        <p:txBody>
          <a:bodyPr/>
          <a:lstStyle/>
          <a:p>
            <a:r>
              <a:rPr lang="en-AU" dirty="0"/>
              <a:t>Background - 2019</a:t>
            </a:r>
          </a:p>
        </p:txBody>
      </p:sp>
      <p:sp>
        <p:nvSpPr>
          <p:cNvPr id="3" name="Content Placeholder 2">
            <a:extLst>
              <a:ext uri="{FF2B5EF4-FFF2-40B4-BE49-F238E27FC236}">
                <a16:creationId xmlns:a16="http://schemas.microsoft.com/office/drawing/2014/main" id="{07C9D023-382C-4954-B19E-4C4E21633A78}"/>
              </a:ext>
            </a:extLst>
          </p:cNvPr>
          <p:cNvSpPr>
            <a:spLocks noGrp="1"/>
          </p:cNvSpPr>
          <p:nvPr>
            <p:ph idx="1"/>
          </p:nvPr>
        </p:nvSpPr>
        <p:spPr/>
        <p:txBody>
          <a:bodyPr/>
          <a:lstStyle/>
          <a:p>
            <a:r>
              <a:rPr lang="en-AU" sz="2000" dirty="0">
                <a:effectLst/>
              </a:rPr>
              <a:t>RACMA Constitution has had a series of amendments over time</a:t>
            </a:r>
            <a:r>
              <a:rPr lang="en-AU" dirty="0"/>
              <a:t>,</a:t>
            </a:r>
            <a:br>
              <a:rPr lang="en-AU" sz="2000" dirty="0">
                <a:effectLst/>
              </a:rPr>
            </a:br>
            <a:r>
              <a:rPr lang="en-AU" sz="2000" dirty="0">
                <a:effectLst/>
              </a:rPr>
              <a:t>but it has been over 10 years since a </a:t>
            </a:r>
            <a:r>
              <a:rPr lang="en-AU" sz="2000" u="sng" dirty="0">
                <a:effectLst/>
              </a:rPr>
              <a:t>full review </a:t>
            </a:r>
            <a:r>
              <a:rPr lang="en-AU" sz="2000" dirty="0">
                <a:effectLst/>
              </a:rPr>
              <a:t>was conducted. </a:t>
            </a:r>
          </a:p>
          <a:p>
            <a:pPr marL="0" indent="0">
              <a:buNone/>
            </a:pPr>
            <a:endParaRPr lang="en-AU" sz="2000" dirty="0">
              <a:effectLst/>
            </a:endParaRPr>
          </a:p>
          <a:p>
            <a:r>
              <a:rPr lang="en-AU" sz="2000" dirty="0">
                <a:effectLst/>
              </a:rPr>
              <a:t>At the 2019 AGM, the President advised it was timely to undertake a full review to ensure that the Constitution remains fit for purpose.</a:t>
            </a:r>
          </a:p>
          <a:p>
            <a:pPr marL="0" indent="0">
              <a:buNone/>
            </a:pPr>
            <a:endParaRPr lang="en-AU" sz="2000" dirty="0">
              <a:effectLst/>
            </a:endParaRPr>
          </a:p>
          <a:p>
            <a:r>
              <a:rPr lang="en-GB" dirty="0">
                <a:effectLst/>
              </a:rPr>
              <a:t>The Board approved the first stage of work, namely a </a:t>
            </a:r>
            <a:r>
              <a:rPr lang="en-GB" u="sng" dirty="0">
                <a:effectLst/>
              </a:rPr>
              <a:t>legal review </a:t>
            </a:r>
            <a:r>
              <a:rPr lang="en-GB" dirty="0">
                <a:effectLst/>
              </a:rPr>
              <a:t>of the current Constitution, and </a:t>
            </a:r>
            <a:r>
              <a:rPr lang="en-GB" dirty="0"/>
              <a:t>established </a:t>
            </a:r>
            <a:r>
              <a:rPr lang="en-GB" dirty="0">
                <a:effectLst/>
              </a:rPr>
              <a:t>a working group to oversee this work. </a:t>
            </a:r>
          </a:p>
          <a:p>
            <a:endParaRPr lang="en-AU" sz="2000" dirty="0">
              <a:effectLst/>
            </a:endParaRPr>
          </a:p>
        </p:txBody>
      </p:sp>
    </p:spTree>
    <p:extLst>
      <p:ext uri="{BB962C8B-B14F-4D97-AF65-F5344CB8AC3E}">
        <p14:creationId xmlns:p14="http://schemas.microsoft.com/office/powerpoint/2010/main" val="108420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DF4-AED2-4D79-BA3F-C235BA2AC435}"/>
              </a:ext>
            </a:extLst>
          </p:cNvPr>
          <p:cNvSpPr>
            <a:spLocks noGrp="1"/>
          </p:cNvSpPr>
          <p:nvPr>
            <p:ph type="title"/>
          </p:nvPr>
        </p:nvSpPr>
        <p:spPr/>
        <p:txBody>
          <a:bodyPr/>
          <a:lstStyle/>
          <a:p>
            <a:r>
              <a:rPr lang="en-AU" dirty="0"/>
              <a:t>Legal Review - 2020</a:t>
            </a:r>
          </a:p>
        </p:txBody>
      </p:sp>
      <p:sp>
        <p:nvSpPr>
          <p:cNvPr id="3" name="Content Placeholder 2">
            <a:extLst>
              <a:ext uri="{FF2B5EF4-FFF2-40B4-BE49-F238E27FC236}">
                <a16:creationId xmlns:a16="http://schemas.microsoft.com/office/drawing/2014/main" id="{07C9D023-382C-4954-B19E-4C4E21633A78}"/>
              </a:ext>
            </a:extLst>
          </p:cNvPr>
          <p:cNvSpPr>
            <a:spLocks noGrp="1"/>
          </p:cNvSpPr>
          <p:nvPr>
            <p:ph idx="1"/>
          </p:nvPr>
        </p:nvSpPr>
        <p:spPr/>
        <p:txBody>
          <a:bodyPr/>
          <a:lstStyle/>
          <a:p>
            <a:r>
              <a:rPr lang="en-AU" sz="1800" i="0" u="none" strike="noStrike" baseline="0" dirty="0">
                <a:solidFill>
                  <a:srgbClr val="000000"/>
                </a:solidFill>
              </a:rPr>
              <a:t>Governance</a:t>
            </a:r>
            <a:endParaRPr lang="en-AU" sz="1800" dirty="0">
              <a:solidFill>
                <a:srgbClr val="000000"/>
              </a:solidFill>
            </a:endParaRPr>
          </a:p>
          <a:p>
            <a:pPr lvl="1"/>
            <a:r>
              <a:rPr lang="en-GB" sz="1600" i="0" u="none" strike="noStrike" baseline="0" dirty="0">
                <a:solidFill>
                  <a:srgbClr val="000000"/>
                </a:solidFill>
              </a:rPr>
              <a:t>Role and composition of the Board</a:t>
            </a:r>
          </a:p>
          <a:p>
            <a:pPr lvl="1"/>
            <a:r>
              <a:rPr lang="en-AU" sz="1600" i="0" u="none" strike="noStrike" baseline="0" dirty="0">
                <a:solidFill>
                  <a:srgbClr val="000000"/>
                </a:solidFill>
              </a:rPr>
              <a:t>Committees and jurisdictions</a:t>
            </a:r>
          </a:p>
          <a:p>
            <a:r>
              <a:rPr lang="en-AU" sz="1800" i="0" u="none" strike="noStrike" baseline="0" dirty="0">
                <a:solidFill>
                  <a:srgbClr val="000000"/>
                </a:solidFill>
              </a:rPr>
              <a:t>Membership</a:t>
            </a:r>
          </a:p>
          <a:p>
            <a:pPr lvl="1"/>
            <a:r>
              <a:rPr lang="en-AU" sz="1600" i="0" u="none" strike="noStrike" baseline="0" dirty="0">
                <a:solidFill>
                  <a:srgbClr val="000000"/>
                </a:solidFill>
              </a:rPr>
              <a:t>Admission and continuing competence </a:t>
            </a:r>
          </a:p>
          <a:p>
            <a:r>
              <a:rPr lang="en-AU" sz="1800" i="0" u="none" strike="noStrike" baseline="0" dirty="0">
                <a:solidFill>
                  <a:srgbClr val="000000"/>
                </a:solidFill>
              </a:rPr>
              <a:t>Legal and technical</a:t>
            </a:r>
          </a:p>
          <a:p>
            <a:pPr lvl="1"/>
            <a:r>
              <a:rPr lang="en-AU" sz="1600" i="0" u="none" strike="noStrike" baseline="0" dirty="0">
                <a:solidFill>
                  <a:srgbClr val="000000"/>
                </a:solidFill>
              </a:rPr>
              <a:t>Objects</a:t>
            </a:r>
          </a:p>
          <a:p>
            <a:r>
              <a:rPr lang="en-AU" sz="1800" i="0" u="none" strike="noStrike" baseline="0" dirty="0">
                <a:solidFill>
                  <a:srgbClr val="000000"/>
                </a:solidFill>
              </a:rPr>
              <a:t>Streamlining</a:t>
            </a:r>
          </a:p>
          <a:p>
            <a:pPr lvl="1"/>
            <a:r>
              <a:rPr lang="en-GB" sz="1600" b="0" i="0" u="none" strike="noStrike" baseline="0" dirty="0">
                <a:solidFill>
                  <a:srgbClr val="000000"/>
                </a:solidFill>
              </a:rPr>
              <a:t>The Constitution could be simplified.  It is very prescriptive and detailed, to an extent that is not conducive to good governance.   </a:t>
            </a:r>
            <a:endParaRPr lang="en-AU" sz="1600" b="0" i="0" u="none" strike="noStrike" baseline="0" dirty="0">
              <a:solidFill>
                <a:srgbClr val="000000"/>
              </a:solidFill>
            </a:endParaRPr>
          </a:p>
          <a:p>
            <a:endParaRPr lang="en-AU" sz="2000" dirty="0">
              <a:effectLst/>
            </a:endParaRPr>
          </a:p>
        </p:txBody>
      </p:sp>
    </p:spTree>
    <p:extLst>
      <p:ext uri="{BB962C8B-B14F-4D97-AF65-F5344CB8AC3E}">
        <p14:creationId xmlns:p14="http://schemas.microsoft.com/office/powerpoint/2010/main" val="230809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DF4-AED2-4D79-BA3F-C235BA2AC435}"/>
              </a:ext>
            </a:extLst>
          </p:cNvPr>
          <p:cNvSpPr>
            <a:spLocks noGrp="1"/>
          </p:cNvSpPr>
          <p:nvPr>
            <p:ph type="title"/>
          </p:nvPr>
        </p:nvSpPr>
        <p:spPr/>
        <p:txBody>
          <a:bodyPr/>
          <a:lstStyle/>
          <a:p>
            <a:r>
              <a:rPr lang="en-AU" dirty="0"/>
              <a:t>Member Feedback– 2021</a:t>
            </a:r>
          </a:p>
        </p:txBody>
      </p:sp>
      <p:sp>
        <p:nvSpPr>
          <p:cNvPr id="3" name="Content Placeholder 2">
            <a:extLst>
              <a:ext uri="{FF2B5EF4-FFF2-40B4-BE49-F238E27FC236}">
                <a16:creationId xmlns:a16="http://schemas.microsoft.com/office/drawing/2014/main" id="{07C9D023-382C-4954-B19E-4C4E21633A78}"/>
              </a:ext>
            </a:extLst>
          </p:cNvPr>
          <p:cNvSpPr>
            <a:spLocks noGrp="1"/>
          </p:cNvSpPr>
          <p:nvPr>
            <p:ph idx="1"/>
          </p:nvPr>
        </p:nvSpPr>
        <p:spPr/>
        <p:txBody>
          <a:bodyPr/>
          <a:lstStyle/>
          <a:p>
            <a:pPr lvl="0">
              <a:spcAft>
                <a:spcPts val="200"/>
              </a:spcAft>
            </a:pPr>
            <a:r>
              <a:rPr lang="en-AU" sz="1800" dirty="0">
                <a:effectLst/>
              </a:rPr>
              <a:t>The current size and composition of the Board is appropriate.</a:t>
            </a:r>
          </a:p>
          <a:p>
            <a:pPr lvl="0">
              <a:spcAft>
                <a:spcPts val="200"/>
              </a:spcAft>
            </a:pPr>
            <a:endParaRPr lang="en-AU" sz="1800" dirty="0">
              <a:effectLst/>
            </a:endParaRPr>
          </a:p>
          <a:p>
            <a:pPr lvl="0">
              <a:spcAft>
                <a:spcPts val="200"/>
              </a:spcAft>
            </a:pPr>
            <a:r>
              <a:rPr lang="en-AU" sz="1800" dirty="0">
                <a:effectLst/>
              </a:rPr>
              <a:t>The removal of prescriptive material within the Constitution to allow for a more agile response to change.</a:t>
            </a:r>
          </a:p>
          <a:p>
            <a:pPr lvl="0">
              <a:spcAft>
                <a:spcPts val="200"/>
              </a:spcAft>
            </a:pPr>
            <a:endParaRPr lang="en-AU" sz="1800" dirty="0">
              <a:effectLst/>
            </a:endParaRPr>
          </a:p>
          <a:p>
            <a:pPr lvl="0">
              <a:spcAft>
                <a:spcPts val="200"/>
              </a:spcAft>
            </a:pPr>
            <a:r>
              <a:rPr lang="en-AU" sz="1800" dirty="0">
                <a:effectLst/>
              </a:rPr>
              <a:t>Support for the role of a President Elect.</a:t>
            </a:r>
          </a:p>
          <a:p>
            <a:pPr lvl="0">
              <a:spcAft>
                <a:spcPts val="200"/>
              </a:spcAft>
            </a:pPr>
            <a:endParaRPr lang="en-AU" sz="1800" dirty="0">
              <a:effectLst/>
            </a:endParaRPr>
          </a:p>
          <a:p>
            <a:pPr lvl="0">
              <a:spcAft>
                <a:spcPts val="200"/>
              </a:spcAft>
            </a:pPr>
            <a:r>
              <a:rPr lang="en-AU" sz="1800" dirty="0">
                <a:effectLst/>
              </a:rPr>
              <a:t>Limited support for the role of Past President on the Board.</a:t>
            </a:r>
          </a:p>
          <a:p>
            <a:pPr marL="0" lvl="0" indent="0">
              <a:spcAft>
                <a:spcPts val="200"/>
              </a:spcAft>
              <a:buNone/>
            </a:pPr>
            <a:endParaRPr lang="en-AU" sz="1800" dirty="0">
              <a:effectLst/>
            </a:endParaRPr>
          </a:p>
          <a:p>
            <a:pPr>
              <a:spcAft>
                <a:spcPts val="200"/>
              </a:spcAft>
            </a:pPr>
            <a:r>
              <a:rPr lang="en-AU" sz="1800" dirty="0">
                <a:effectLst/>
              </a:rPr>
              <a:t>Support for clarity of the role of Jurisdictional Committees, their membership, terms of appointment, and link to the Board.</a:t>
            </a:r>
          </a:p>
          <a:p>
            <a:pPr lvl="0">
              <a:spcAft>
                <a:spcPts val="200"/>
              </a:spcAft>
            </a:pPr>
            <a:endParaRPr lang="en-AU" sz="1800" dirty="0">
              <a:effectLst/>
            </a:endParaRPr>
          </a:p>
          <a:p>
            <a:pPr lvl="0">
              <a:spcAft>
                <a:spcPts val="200"/>
              </a:spcAft>
            </a:pPr>
            <a:r>
              <a:rPr lang="en-AU" sz="1800" dirty="0">
                <a:effectLst/>
              </a:rPr>
              <a:t>Support for the removal of prescriptive material about the Jurisdictional Committees from the Constitution.</a:t>
            </a:r>
          </a:p>
          <a:p>
            <a:pPr lvl="0">
              <a:spcAft>
                <a:spcPts val="200"/>
              </a:spcAft>
            </a:pPr>
            <a:endParaRPr lang="en-AU" sz="1800" dirty="0">
              <a:effectLst/>
            </a:endParaRPr>
          </a:p>
          <a:p>
            <a:endParaRPr lang="en-AU" sz="2000" dirty="0">
              <a:effectLst/>
            </a:endParaRPr>
          </a:p>
        </p:txBody>
      </p:sp>
    </p:spTree>
    <p:extLst>
      <p:ext uri="{BB962C8B-B14F-4D97-AF65-F5344CB8AC3E}">
        <p14:creationId xmlns:p14="http://schemas.microsoft.com/office/powerpoint/2010/main" val="427654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DF4-AED2-4D79-BA3F-C235BA2AC435}"/>
              </a:ext>
            </a:extLst>
          </p:cNvPr>
          <p:cNvSpPr>
            <a:spLocks noGrp="1"/>
          </p:cNvSpPr>
          <p:nvPr>
            <p:ph type="title"/>
          </p:nvPr>
        </p:nvSpPr>
        <p:spPr/>
        <p:txBody>
          <a:bodyPr/>
          <a:lstStyle/>
          <a:p>
            <a:r>
              <a:rPr lang="en-AU" dirty="0"/>
              <a:t>Working group - 2022</a:t>
            </a:r>
          </a:p>
        </p:txBody>
      </p:sp>
      <p:sp>
        <p:nvSpPr>
          <p:cNvPr id="3" name="Content Placeholder 2">
            <a:extLst>
              <a:ext uri="{FF2B5EF4-FFF2-40B4-BE49-F238E27FC236}">
                <a16:creationId xmlns:a16="http://schemas.microsoft.com/office/drawing/2014/main" id="{07C9D023-382C-4954-B19E-4C4E21633A78}"/>
              </a:ext>
            </a:extLst>
          </p:cNvPr>
          <p:cNvSpPr>
            <a:spLocks noGrp="1"/>
          </p:cNvSpPr>
          <p:nvPr>
            <p:ph idx="1"/>
          </p:nvPr>
        </p:nvSpPr>
        <p:spPr>
          <a:xfrm>
            <a:off x="343968" y="2066385"/>
            <a:ext cx="3960976" cy="1963396"/>
          </a:xfrm>
        </p:spPr>
        <p:txBody>
          <a:bodyPr numCol="1"/>
          <a:lstStyle/>
          <a:p>
            <a:pPr marL="685800" lvl="1">
              <a:spcAft>
                <a:spcPts val="200"/>
              </a:spcAft>
            </a:pPr>
            <a:r>
              <a:rPr lang="en-AU" sz="1600" dirty="0"/>
              <a:t>Dr H Parsons	President 	</a:t>
            </a:r>
          </a:p>
          <a:p>
            <a:pPr marL="685800" lvl="1">
              <a:spcAft>
                <a:spcPts val="200"/>
              </a:spcAft>
            </a:pPr>
            <a:r>
              <a:rPr lang="en-AU" sz="1600" dirty="0"/>
              <a:t>Prof E Loh		Vice President	</a:t>
            </a:r>
            <a:endParaRPr lang="fr-FR" sz="1600" dirty="0"/>
          </a:p>
          <a:p>
            <a:pPr marL="685800" lvl="1">
              <a:spcAft>
                <a:spcPts val="200"/>
              </a:spcAft>
            </a:pPr>
            <a:r>
              <a:rPr lang="en-AU" sz="1600" dirty="0"/>
              <a:t>Dr J Alexander	NSW Fellow	</a:t>
            </a:r>
          </a:p>
          <a:p>
            <a:pPr marL="685800" lvl="1">
              <a:spcAft>
                <a:spcPts val="200"/>
              </a:spcAft>
            </a:pPr>
            <a:r>
              <a:rPr lang="en-AU" sz="1600" dirty="0"/>
              <a:t>Dr B Appleton	VIC Fellow</a:t>
            </a:r>
          </a:p>
          <a:p>
            <a:pPr marL="685800" lvl="1">
              <a:spcAft>
                <a:spcPts val="200"/>
              </a:spcAft>
            </a:pPr>
            <a:r>
              <a:rPr lang="en-AU" sz="1600" dirty="0"/>
              <a:t>Dr D </a:t>
            </a:r>
            <a:r>
              <a:rPr lang="en-AU" sz="1600" dirty="0" err="1"/>
              <a:t>Dua</a:t>
            </a:r>
            <a:r>
              <a:rPr lang="en-AU" sz="1600" dirty="0"/>
              <a:t>		ACT Affiliate</a:t>
            </a:r>
            <a:endParaRPr lang="en-GB" sz="1600" dirty="0"/>
          </a:p>
          <a:p>
            <a:pPr marL="685800" lvl="1">
              <a:spcAft>
                <a:spcPts val="200"/>
              </a:spcAft>
            </a:pPr>
            <a:r>
              <a:rPr lang="en-AU" sz="1600" dirty="0"/>
              <a:t>Dr H Freeborn	NSW Fellow</a:t>
            </a:r>
          </a:p>
          <a:p>
            <a:pPr marL="0" lvl="0" indent="0">
              <a:spcAft>
                <a:spcPts val="200"/>
              </a:spcAft>
              <a:buNone/>
            </a:pPr>
            <a:endParaRPr lang="en-AU" sz="1800" dirty="0"/>
          </a:p>
          <a:p>
            <a:pPr marL="400050" lvl="1" indent="0">
              <a:spcAft>
                <a:spcPts val="200"/>
              </a:spcAft>
              <a:buNone/>
            </a:pPr>
            <a:endParaRPr lang="en-AU" sz="1600" dirty="0"/>
          </a:p>
          <a:p>
            <a:pPr lvl="1" indent="-342900">
              <a:spcAft>
                <a:spcPts val="200"/>
              </a:spcAft>
              <a:buFont typeface="Symbol" panose="05050102010706020507" pitchFamily="18" charset="2"/>
              <a:buChar char=""/>
            </a:pPr>
            <a:endParaRPr lang="en-AU" sz="1600" dirty="0">
              <a:effectLst/>
            </a:endParaRPr>
          </a:p>
          <a:p>
            <a:endParaRPr lang="en-AU" sz="2000" dirty="0">
              <a:effectLst/>
            </a:endParaRPr>
          </a:p>
        </p:txBody>
      </p:sp>
      <p:sp>
        <p:nvSpPr>
          <p:cNvPr id="6" name="Content Placeholder 2">
            <a:extLst>
              <a:ext uri="{FF2B5EF4-FFF2-40B4-BE49-F238E27FC236}">
                <a16:creationId xmlns:a16="http://schemas.microsoft.com/office/drawing/2014/main" id="{53AD713D-A318-DAC3-C63E-364A90509484}"/>
              </a:ext>
            </a:extLst>
          </p:cNvPr>
          <p:cNvSpPr txBox="1">
            <a:spLocks/>
          </p:cNvSpPr>
          <p:nvPr/>
        </p:nvSpPr>
        <p:spPr bwMode="auto">
          <a:xfrm>
            <a:off x="3905428" y="2046209"/>
            <a:ext cx="4894603" cy="20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ts val="0"/>
              </a:spcBef>
              <a:spcAft>
                <a:spcPts val="1000"/>
              </a:spcAft>
              <a:buClr>
                <a:srgbClr val="FDB712"/>
              </a:buClr>
              <a:buFont typeface="Wingdings" panose="05000000000000000000" pitchFamily="2" charset="2"/>
              <a:buChar char="§"/>
              <a:defRPr sz="2000" b="0" kern="1200">
                <a:solidFill>
                  <a:schemeClr val="tx1">
                    <a:alpha val="80000"/>
                  </a:schemeClr>
                </a:solidFill>
                <a:latin typeface="Lato Light" panose="020F0502020204030203" pitchFamily="34" charset="0"/>
                <a:ea typeface="Lato Light" panose="020F0502020204030203" pitchFamily="34" charset="0"/>
                <a:cs typeface="Lato Light" panose="020F0502020204030203" pitchFamily="34" charset="0"/>
              </a:defRPr>
            </a:lvl1pPr>
            <a:lvl2pPr marL="742950" indent="-285750" algn="l" defTabSz="457200" rtl="0" eaLnBrk="1" fontAlgn="base" hangingPunct="1">
              <a:spcBef>
                <a:spcPts val="0"/>
              </a:spcBef>
              <a:spcAft>
                <a:spcPts val="1000"/>
              </a:spcAft>
              <a:buClr>
                <a:srgbClr val="FDB712"/>
              </a:buClr>
              <a:buFont typeface="Wingdings" panose="05000000000000000000" pitchFamily="2" charset="2"/>
              <a:buChar char="§"/>
              <a:defRPr kern="1200">
                <a:solidFill>
                  <a:schemeClr val="tx1">
                    <a:alpha val="80000"/>
                  </a:schemeClr>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457200" rtl="0" eaLnBrk="1" fontAlgn="base" hangingPunct="1">
              <a:spcBef>
                <a:spcPts val="0"/>
              </a:spcBef>
              <a:spcAft>
                <a:spcPts val="1000"/>
              </a:spcAft>
              <a:buClr>
                <a:srgbClr val="FDB712"/>
              </a:buClr>
              <a:buFont typeface="Wingdings" panose="05000000000000000000" pitchFamily="2" charset="2"/>
              <a:buChar char="§"/>
              <a:defRPr sz="1600" kern="1200">
                <a:solidFill>
                  <a:schemeClr val="tx1">
                    <a:alpha val="80000"/>
                  </a:schemeClr>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457200" rtl="0" eaLnBrk="1" fontAlgn="base" hangingPunct="1">
              <a:spcBef>
                <a:spcPts val="0"/>
              </a:spcBef>
              <a:spcAft>
                <a:spcPts val="1000"/>
              </a:spcAft>
              <a:buClr>
                <a:srgbClr val="FDB712"/>
              </a:buClr>
              <a:buFont typeface="Wingdings" panose="05000000000000000000" pitchFamily="2" charset="2"/>
              <a:buChar char="§"/>
              <a:defRPr sz="1400" kern="1200">
                <a:solidFill>
                  <a:schemeClr val="tx1">
                    <a:alpha val="80000"/>
                  </a:schemeClr>
                </a:solidFill>
                <a:latin typeface="Lato Light" panose="020F0502020204030203" pitchFamily="34" charset="0"/>
                <a:ea typeface="Lato Light" panose="020F0502020204030203" pitchFamily="34" charset="0"/>
                <a:cs typeface="Lato Light" panose="020F0502020204030203" pitchFamily="34" charset="0"/>
              </a:defRPr>
            </a:lvl4pPr>
            <a:lvl5pPr marL="1828800" indent="0" algn="l" defTabSz="457200" rtl="0" eaLnBrk="1" fontAlgn="base" hangingPunct="1">
              <a:spcBef>
                <a:spcPct val="20000"/>
              </a:spcBef>
              <a:spcAft>
                <a:spcPct val="0"/>
              </a:spcAft>
              <a:buClr>
                <a:srgbClr val="FDB712"/>
              </a:buClr>
              <a:buFont typeface="Wingdings" panose="05000000000000000000" pitchFamily="2" charset="2"/>
              <a:buNone/>
              <a:defRPr sz="1200" kern="1200">
                <a:solidFill>
                  <a:schemeClr val="tx1">
                    <a:alpha val="80000"/>
                  </a:schemeClr>
                </a:solidFill>
                <a:latin typeface="Lato Light" panose="020F0502020204030203" pitchFamily="34" charset="0"/>
                <a:ea typeface="MS PGothic" panose="020B0600070205080204" pitchFamily="34" charset="-128"/>
                <a:cs typeface="Lato Light"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342900">
              <a:spcAft>
                <a:spcPts val="200"/>
              </a:spcAft>
            </a:pPr>
            <a:r>
              <a:rPr lang="en-AU" sz="1600" dirty="0"/>
              <a:t>Dr F Jensen				QLD Fellow</a:t>
            </a:r>
          </a:p>
          <a:p>
            <a:pPr lvl="1" indent="-342900">
              <a:spcAft>
                <a:spcPts val="200"/>
              </a:spcAft>
            </a:pPr>
            <a:r>
              <a:rPr lang="fr-FR" sz="1600" dirty="0"/>
              <a:t>Prof T Lawler			TAS Fellow</a:t>
            </a:r>
          </a:p>
          <a:p>
            <a:pPr lvl="1" indent="-342900">
              <a:spcAft>
                <a:spcPts val="200"/>
              </a:spcAft>
            </a:pPr>
            <a:r>
              <a:rPr lang="en-AU" sz="1600" dirty="0"/>
              <a:t>Dr A Sara				NSW Fellow</a:t>
            </a:r>
          </a:p>
          <a:p>
            <a:pPr lvl="1" indent="-342900">
              <a:spcAft>
                <a:spcPts val="200"/>
              </a:spcAft>
            </a:pPr>
            <a:r>
              <a:rPr lang="en-AU" sz="1600" dirty="0"/>
              <a:t>Dr I Stolarek			NZ Fellow</a:t>
            </a:r>
          </a:p>
          <a:p>
            <a:pPr lvl="1" indent="-342900">
              <a:spcAft>
                <a:spcPts val="200"/>
              </a:spcAft>
            </a:pPr>
            <a:r>
              <a:rPr lang="en-GB" sz="1600" dirty="0"/>
              <a:t>Dr A Williams			VIC A/Fellow</a:t>
            </a:r>
          </a:p>
          <a:p>
            <a:pPr lvl="1" indent="-342900">
              <a:spcAft>
                <a:spcPts val="200"/>
              </a:spcAft>
            </a:pPr>
            <a:r>
              <a:rPr lang="en-AU" sz="1600" dirty="0"/>
              <a:t>Dr M Boyd Turner		SA Fellow</a:t>
            </a:r>
          </a:p>
          <a:p>
            <a:pPr marL="400050" lvl="1" indent="0">
              <a:spcAft>
                <a:spcPts val="200"/>
              </a:spcAft>
              <a:buFont typeface="Wingdings" panose="05000000000000000000" pitchFamily="2" charset="2"/>
              <a:buNone/>
            </a:pPr>
            <a:endParaRPr lang="en-AU" sz="1600" dirty="0"/>
          </a:p>
          <a:p>
            <a:pPr lvl="1" indent="-342900">
              <a:spcAft>
                <a:spcPts val="200"/>
              </a:spcAft>
              <a:buFont typeface="Symbol" panose="05050102010706020507" pitchFamily="18" charset="2"/>
              <a:buChar char=""/>
            </a:pPr>
            <a:endParaRPr lang="en-AU" sz="1600" dirty="0"/>
          </a:p>
          <a:p>
            <a:endParaRPr lang="en-AU" dirty="0"/>
          </a:p>
        </p:txBody>
      </p:sp>
      <p:sp>
        <p:nvSpPr>
          <p:cNvPr id="8" name="Content Placeholder 2">
            <a:extLst>
              <a:ext uri="{FF2B5EF4-FFF2-40B4-BE49-F238E27FC236}">
                <a16:creationId xmlns:a16="http://schemas.microsoft.com/office/drawing/2014/main" id="{8FB08FF1-010F-7397-4C73-DD58947CF8BF}"/>
              </a:ext>
            </a:extLst>
          </p:cNvPr>
          <p:cNvSpPr txBox="1">
            <a:spLocks/>
          </p:cNvSpPr>
          <p:nvPr/>
        </p:nvSpPr>
        <p:spPr bwMode="auto">
          <a:xfrm>
            <a:off x="457200" y="1510941"/>
            <a:ext cx="8229600" cy="32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ts val="0"/>
              </a:spcBef>
              <a:spcAft>
                <a:spcPts val="1000"/>
              </a:spcAft>
              <a:buClr>
                <a:srgbClr val="FDB712"/>
              </a:buClr>
              <a:buFont typeface="Wingdings" panose="05000000000000000000" pitchFamily="2" charset="2"/>
              <a:buChar char="§"/>
              <a:defRPr sz="2000" b="0" kern="1200">
                <a:solidFill>
                  <a:schemeClr val="tx1">
                    <a:alpha val="80000"/>
                  </a:schemeClr>
                </a:solidFill>
                <a:latin typeface="Lato Light" panose="020F0502020204030203" pitchFamily="34" charset="0"/>
                <a:ea typeface="Lato Light" panose="020F0502020204030203" pitchFamily="34" charset="0"/>
                <a:cs typeface="Lato Light" panose="020F0502020204030203" pitchFamily="34" charset="0"/>
              </a:defRPr>
            </a:lvl1pPr>
            <a:lvl2pPr marL="742950" indent="-285750" algn="l" defTabSz="457200" rtl="0" eaLnBrk="1" fontAlgn="base" hangingPunct="1">
              <a:spcBef>
                <a:spcPts val="0"/>
              </a:spcBef>
              <a:spcAft>
                <a:spcPts val="1000"/>
              </a:spcAft>
              <a:buClr>
                <a:srgbClr val="FDB712"/>
              </a:buClr>
              <a:buFont typeface="Wingdings" panose="05000000000000000000" pitchFamily="2" charset="2"/>
              <a:buChar char="§"/>
              <a:defRPr kern="1200">
                <a:solidFill>
                  <a:schemeClr val="tx1">
                    <a:alpha val="80000"/>
                  </a:schemeClr>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457200" rtl="0" eaLnBrk="1" fontAlgn="base" hangingPunct="1">
              <a:spcBef>
                <a:spcPts val="0"/>
              </a:spcBef>
              <a:spcAft>
                <a:spcPts val="1000"/>
              </a:spcAft>
              <a:buClr>
                <a:srgbClr val="FDB712"/>
              </a:buClr>
              <a:buFont typeface="Wingdings" panose="05000000000000000000" pitchFamily="2" charset="2"/>
              <a:buChar char="§"/>
              <a:defRPr sz="1600" kern="1200">
                <a:solidFill>
                  <a:schemeClr val="tx1">
                    <a:alpha val="80000"/>
                  </a:schemeClr>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457200" rtl="0" eaLnBrk="1" fontAlgn="base" hangingPunct="1">
              <a:spcBef>
                <a:spcPts val="0"/>
              </a:spcBef>
              <a:spcAft>
                <a:spcPts val="1000"/>
              </a:spcAft>
              <a:buClr>
                <a:srgbClr val="FDB712"/>
              </a:buClr>
              <a:buFont typeface="Wingdings" panose="05000000000000000000" pitchFamily="2" charset="2"/>
              <a:buChar char="§"/>
              <a:defRPr sz="1400" kern="1200">
                <a:solidFill>
                  <a:schemeClr val="tx1">
                    <a:alpha val="80000"/>
                  </a:schemeClr>
                </a:solidFill>
                <a:latin typeface="Lato Light" panose="020F0502020204030203" pitchFamily="34" charset="0"/>
                <a:ea typeface="Lato Light" panose="020F0502020204030203" pitchFamily="34" charset="0"/>
                <a:cs typeface="Lato Light" panose="020F0502020204030203" pitchFamily="34" charset="0"/>
              </a:defRPr>
            </a:lvl4pPr>
            <a:lvl5pPr marL="1828800" indent="0" algn="l" defTabSz="457200" rtl="0" eaLnBrk="1" fontAlgn="base" hangingPunct="1">
              <a:spcBef>
                <a:spcPct val="20000"/>
              </a:spcBef>
              <a:spcAft>
                <a:spcPct val="0"/>
              </a:spcAft>
              <a:buClr>
                <a:srgbClr val="FDB712"/>
              </a:buClr>
              <a:buFont typeface="Wingdings" panose="05000000000000000000" pitchFamily="2" charset="2"/>
              <a:buNone/>
              <a:defRPr sz="1200" kern="1200">
                <a:solidFill>
                  <a:schemeClr val="tx1">
                    <a:alpha val="80000"/>
                  </a:schemeClr>
                </a:solidFill>
                <a:latin typeface="Lato Light" panose="020F0502020204030203" pitchFamily="34" charset="0"/>
                <a:ea typeface="MS PGothic" panose="020B0600070205080204" pitchFamily="34" charset="-128"/>
                <a:cs typeface="Lato Light"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200"/>
              </a:spcAft>
            </a:pPr>
            <a:r>
              <a:rPr lang="en-AU" sz="1800" dirty="0"/>
              <a:t>Cross sectional working group Chaired by College President</a:t>
            </a:r>
          </a:p>
          <a:p>
            <a:pPr marL="0" indent="0">
              <a:spcAft>
                <a:spcPts val="200"/>
              </a:spcAft>
              <a:buFont typeface="Wingdings" panose="05000000000000000000" pitchFamily="2" charset="2"/>
              <a:buNone/>
            </a:pPr>
            <a:endParaRPr lang="en-AU" sz="1800" dirty="0"/>
          </a:p>
          <a:p>
            <a:pPr marL="400050" lvl="1" indent="0">
              <a:spcAft>
                <a:spcPts val="200"/>
              </a:spcAft>
              <a:buFont typeface="Wingdings" panose="05000000000000000000" pitchFamily="2" charset="2"/>
              <a:buNone/>
            </a:pPr>
            <a:endParaRPr lang="en-AU" sz="1600" dirty="0"/>
          </a:p>
          <a:p>
            <a:pPr lvl="1" indent="-342900">
              <a:spcAft>
                <a:spcPts val="200"/>
              </a:spcAft>
              <a:buFont typeface="Symbol" panose="05050102010706020507" pitchFamily="18" charset="2"/>
              <a:buChar char=""/>
            </a:pPr>
            <a:endParaRPr lang="en-AU" sz="1600" dirty="0"/>
          </a:p>
          <a:p>
            <a:endParaRPr lang="en-AU" dirty="0"/>
          </a:p>
        </p:txBody>
      </p:sp>
    </p:spTree>
    <p:extLst>
      <p:ext uri="{BB962C8B-B14F-4D97-AF65-F5344CB8AC3E}">
        <p14:creationId xmlns:p14="http://schemas.microsoft.com/office/powerpoint/2010/main" val="71766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DF4-AED2-4D79-BA3F-C235BA2AC435}"/>
              </a:ext>
            </a:extLst>
          </p:cNvPr>
          <p:cNvSpPr>
            <a:spLocks noGrp="1"/>
          </p:cNvSpPr>
          <p:nvPr>
            <p:ph type="title"/>
          </p:nvPr>
        </p:nvSpPr>
        <p:spPr/>
        <p:txBody>
          <a:bodyPr/>
          <a:lstStyle/>
          <a:p>
            <a:r>
              <a:rPr lang="en-AU" dirty="0"/>
              <a:t>Summary of amendments</a:t>
            </a:r>
          </a:p>
        </p:txBody>
      </p:sp>
      <p:sp>
        <p:nvSpPr>
          <p:cNvPr id="5" name="Content Placeholder 2">
            <a:extLst>
              <a:ext uri="{FF2B5EF4-FFF2-40B4-BE49-F238E27FC236}">
                <a16:creationId xmlns:a16="http://schemas.microsoft.com/office/drawing/2014/main" id="{62AC22C2-3567-73A7-EA73-56092B688153}"/>
              </a:ext>
            </a:extLst>
          </p:cNvPr>
          <p:cNvSpPr>
            <a:spLocks noGrp="1"/>
          </p:cNvSpPr>
          <p:nvPr>
            <p:ph idx="1"/>
          </p:nvPr>
        </p:nvSpPr>
        <p:spPr>
          <a:xfrm>
            <a:off x="457200" y="1600200"/>
            <a:ext cx="8229600" cy="4525963"/>
          </a:xfrm>
        </p:spPr>
        <p:txBody>
          <a:bodyPr/>
          <a:lstStyle/>
          <a:p>
            <a:pPr marL="0" indent="0">
              <a:spcAft>
                <a:spcPts val="300"/>
              </a:spcAft>
              <a:buNone/>
            </a:pPr>
            <a:r>
              <a:rPr lang="en-AU" dirty="0"/>
              <a:t>Five broad c</a:t>
            </a:r>
            <a:r>
              <a:rPr lang="en-AU" sz="2000" dirty="0">
                <a:effectLst/>
              </a:rPr>
              <a:t>ategories of change</a:t>
            </a:r>
            <a:br>
              <a:rPr lang="en-AU" sz="2000" b="1" dirty="0">
                <a:effectLst/>
              </a:rPr>
            </a:br>
            <a:endParaRPr lang="en-AU" sz="2000" b="1" dirty="0">
              <a:effectLst/>
            </a:endParaRPr>
          </a:p>
          <a:p>
            <a:pPr>
              <a:spcAft>
                <a:spcPts val="300"/>
              </a:spcAft>
              <a:buFont typeface="+mj-lt"/>
              <a:buAutoNum type="arabicPeriod"/>
            </a:pPr>
            <a:r>
              <a:rPr lang="en-AU" sz="1800" dirty="0"/>
              <a:t>Governance improvements</a:t>
            </a:r>
            <a:br>
              <a:rPr lang="en-AU" sz="1800" dirty="0"/>
            </a:br>
            <a:endParaRPr lang="en-AU" sz="1800" dirty="0"/>
          </a:p>
          <a:p>
            <a:pPr>
              <a:spcAft>
                <a:spcPts val="300"/>
              </a:spcAft>
              <a:buFont typeface="+mj-lt"/>
              <a:buAutoNum type="arabicPeriod"/>
            </a:pPr>
            <a:r>
              <a:rPr lang="en-AU" sz="1800" dirty="0">
                <a:effectLst/>
              </a:rPr>
              <a:t>Clarification (requirements for Membership)</a:t>
            </a:r>
            <a:br>
              <a:rPr lang="en-AU" sz="1800" dirty="0">
                <a:effectLst/>
              </a:rPr>
            </a:br>
            <a:endParaRPr lang="en-AU" sz="1800" dirty="0"/>
          </a:p>
          <a:p>
            <a:pPr>
              <a:spcAft>
                <a:spcPts val="300"/>
              </a:spcAft>
              <a:buFont typeface="+mj-lt"/>
              <a:buAutoNum type="arabicPeriod"/>
            </a:pPr>
            <a:r>
              <a:rPr lang="en-AU" sz="1800" dirty="0">
                <a:effectLst/>
              </a:rPr>
              <a:t>Modernisation of terminology</a:t>
            </a:r>
            <a:br>
              <a:rPr lang="en-AU" sz="1800" dirty="0">
                <a:effectLst/>
              </a:rPr>
            </a:br>
            <a:endParaRPr lang="en-AU" sz="1800" dirty="0">
              <a:effectLst/>
            </a:endParaRPr>
          </a:p>
          <a:p>
            <a:pPr>
              <a:spcAft>
                <a:spcPts val="300"/>
              </a:spcAft>
              <a:buFont typeface="+mj-lt"/>
              <a:buAutoNum type="arabicPeriod"/>
            </a:pPr>
            <a:r>
              <a:rPr lang="en-AU" sz="1800" dirty="0"/>
              <a:t>Transitional arrangements</a:t>
            </a:r>
            <a:br>
              <a:rPr lang="en-AU" sz="1800" dirty="0"/>
            </a:br>
            <a:endParaRPr lang="en-AU" sz="1800" dirty="0"/>
          </a:p>
          <a:p>
            <a:pPr>
              <a:spcAft>
                <a:spcPts val="300"/>
              </a:spcAft>
              <a:buFont typeface="+mj-lt"/>
              <a:buAutoNum type="arabicPeriod"/>
            </a:pPr>
            <a:r>
              <a:rPr lang="en-AU" sz="1800" dirty="0">
                <a:effectLst/>
              </a:rPr>
              <a:t>Hygiene (removal of unnecessary clauses)</a:t>
            </a:r>
            <a:br>
              <a:rPr lang="en-AU" sz="1800" dirty="0">
                <a:effectLst/>
              </a:rPr>
            </a:br>
            <a:endParaRPr lang="en-AU" sz="1800" dirty="0">
              <a:effectLst/>
            </a:endParaRPr>
          </a:p>
          <a:p>
            <a:endParaRPr lang="en-AU" sz="2000" dirty="0">
              <a:effectLst/>
            </a:endParaRPr>
          </a:p>
        </p:txBody>
      </p:sp>
    </p:spTree>
    <p:extLst>
      <p:ext uri="{BB962C8B-B14F-4D97-AF65-F5344CB8AC3E}">
        <p14:creationId xmlns:p14="http://schemas.microsoft.com/office/powerpoint/2010/main" val="220529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DF4-AED2-4D79-BA3F-C235BA2AC435}"/>
              </a:ext>
            </a:extLst>
          </p:cNvPr>
          <p:cNvSpPr>
            <a:spLocks noGrp="1"/>
          </p:cNvSpPr>
          <p:nvPr>
            <p:ph type="title"/>
          </p:nvPr>
        </p:nvSpPr>
        <p:spPr/>
        <p:txBody>
          <a:bodyPr/>
          <a:lstStyle/>
          <a:p>
            <a:r>
              <a:rPr lang="en-AU" dirty="0"/>
              <a:t>Summary of amendments</a:t>
            </a:r>
          </a:p>
        </p:txBody>
      </p:sp>
      <p:graphicFrame>
        <p:nvGraphicFramePr>
          <p:cNvPr id="6" name="Table 6">
            <a:extLst>
              <a:ext uri="{FF2B5EF4-FFF2-40B4-BE49-F238E27FC236}">
                <a16:creationId xmlns:a16="http://schemas.microsoft.com/office/drawing/2014/main" id="{BFE50DD1-C676-22F6-54CE-589553E62168}"/>
              </a:ext>
            </a:extLst>
          </p:cNvPr>
          <p:cNvGraphicFramePr>
            <a:graphicFrameLocks noGrp="1"/>
          </p:cNvGraphicFramePr>
          <p:nvPr>
            <p:extLst>
              <p:ext uri="{D42A27DB-BD31-4B8C-83A1-F6EECF244321}">
                <p14:modId xmlns:p14="http://schemas.microsoft.com/office/powerpoint/2010/main" val="2316400798"/>
              </p:ext>
            </p:extLst>
          </p:nvPr>
        </p:nvGraphicFramePr>
        <p:xfrm>
          <a:off x="457200" y="1473655"/>
          <a:ext cx="7859439" cy="4521200"/>
        </p:xfrm>
        <a:graphic>
          <a:graphicData uri="http://schemas.openxmlformats.org/drawingml/2006/table">
            <a:tbl>
              <a:tblPr firstRow="1" bandRow="1">
                <a:tableStyleId>{5C22544A-7EE6-4342-B048-85BDC9FD1C3A}</a:tableStyleId>
              </a:tblPr>
              <a:tblGrid>
                <a:gridCol w="7859439">
                  <a:extLst>
                    <a:ext uri="{9D8B030D-6E8A-4147-A177-3AD203B41FA5}">
                      <a16:colId xmlns:a16="http://schemas.microsoft.com/office/drawing/2014/main" val="904523470"/>
                    </a:ext>
                  </a:extLst>
                </a:gridCol>
              </a:tblGrid>
              <a:tr h="370840">
                <a:tc>
                  <a:txBody>
                    <a:bodyPr/>
                    <a:lstStyle/>
                    <a:p>
                      <a:r>
                        <a:rPr lang="en-US" dirty="0"/>
                        <a:t>Governance improvements</a:t>
                      </a:r>
                    </a:p>
                  </a:txBody>
                  <a:tcPr/>
                </a:tc>
                <a:extLst>
                  <a:ext uri="{0D108BD9-81ED-4DB2-BD59-A6C34878D82A}">
                    <a16:rowId xmlns:a16="http://schemas.microsoft.com/office/drawing/2014/main" val="1857371148"/>
                  </a:ext>
                </a:extLst>
              </a:tr>
              <a:tr h="370840">
                <a:tc>
                  <a:txBody>
                    <a:bodyPr/>
                    <a:lstStyle/>
                    <a:p>
                      <a:pPr marL="285750" indent="-285750">
                        <a:buFont typeface="Arial" panose="020B0604020202020204" pitchFamily="34" charset="0"/>
                        <a:buChar char="•"/>
                      </a:pPr>
                      <a:r>
                        <a:rPr lang="en-US" sz="1400" dirty="0"/>
                        <a:t>Revised Object clause.</a:t>
                      </a:r>
                    </a:p>
                  </a:txBody>
                  <a:tcPr/>
                </a:tc>
                <a:extLst>
                  <a:ext uri="{0D108BD9-81ED-4DB2-BD59-A6C34878D82A}">
                    <a16:rowId xmlns:a16="http://schemas.microsoft.com/office/drawing/2014/main" val="828474950"/>
                  </a:ext>
                </a:extLst>
              </a:tr>
              <a:tr h="370840">
                <a:tc>
                  <a:txBody>
                    <a:bodyPr/>
                    <a:lstStyle/>
                    <a:p>
                      <a:pPr marL="285750" indent="-285750">
                        <a:buFont typeface="Arial" panose="020B0604020202020204" pitchFamily="34" charset="0"/>
                        <a:buChar char="•"/>
                      </a:pPr>
                      <a:r>
                        <a:rPr lang="en-US" sz="1400" dirty="0"/>
                        <a:t>Cessation or suspension of Membership – procedural fairness.</a:t>
                      </a:r>
                    </a:p>
                  </a:txBody>
                  <a:tcPr/>
                </a:tc>
                <a:extLst>
                  <a:ext uri="{0D108BD9-81ED-4DB2-BD59-A6C34878D82A}">
                    <a16:rowId xmlns:a16="http://schemas.microsoft.com/office/drawing/2014/main" val="1894449048"/>
                  </a:ext>
                </a:extLst>
              </a:tr>
              <a:tr h="370840">
                <a:tc>
                  <a:txBody>
                    <a:bodyPr/>
                    <a:lstStyle/>
                    <a:p>
                      <a:pPr marL="285750" indent="-285750">
                        <a:buFont typeface="Arial" panose="020B0604020202020204" pitchFamily="34" charset="0"/>
                        <a:buChar char="•"/>
                      </a:pPr>
                      <a:r>
                        <a:rPr lang="en-US" sz="1400" dirty="0"/>
                        <a:t>Associate Fellow and minimum of one Fellow from Aotearoa.</a:t>
                      </a:r>
                    </a:p>
                  </a:txBody>
                  <a:tcPr/>
                </a:tc>
                <a:extLst>
                  <a:ext uri="{0D108BD9-81ED-4DB2-BD59-A6C34878D82A}">
                    <a16:rowId xmlns:a16="http://schemas.microsoft.com/office/drawing/2014/main" val="4000185962"/>
                  </a:ext>
                </a:extLst>
              </a:tr>
              <a:tr h="370840">
                <a:tc>
                  <a:txBody>
                    <a:bodyPr/>
                    <a:lstStyle/>
                    <a:p>
                      <a:pPr marL="285750" indent="-285750">
                        <a:buFont typeface="Arial" panose="020B0604020202020204" pitchFamily="34" charset="0"/>
                        <a:buChar char="•"/>
                      </a:pPr>
                      <a:r>
                        <a:rPr lang="en-US" sz="1400" dirty="0"/>
                        <a:t>Replace Vice President with President-Elect.</a:t>
                      </a:r>
                    </a:p>
                  </a:txBody>
                  <a:tcPr/>
                </a:tc>
                <a:extLst>
                  <a:ext uri="{0D108BD9-81ED-4DB2-BD59-A6C34878D82A}">
                    <a16:rowId xmlns:a16="http://schemas.microsoft.com/office/drawing/2014/main" val="4024940620"/>
                  </a:ext>
                </a:extLst>
              </a:tr>
              <a:tr h="370840">
                <a:tc>
                  <a:txBody>
                    <a:bodyPr/>
                    <a:lstStyle/>
                    <a:p>
                      <a:pPr marL="285750" indent="-285750">
                        <a:buFont typeface="Arial" panose="020B0604020202020204" pitchFamily="34" charset="0"/>
                        <a:buChar char="•"/>
                      </a:pPr>
                      <a:r>
                        <a:rPr lang="en-US" sz="1400" dirty="0"/>
                        <a:t>Board to appoint Directors as Chairperson of the Finance and Audit Committee (FAC) and the Education and Training Committee (ETC), in place of direct election.</a:t>
                      </a:r>
                    </a:p>
                  </a:txBody>
                  <a:tcPr/>
                </a:tc>
                <a:extLst>
                  <a:ext uri="{0D108BD9-81ED-4DB2-BD59-A6C34878D82A}">
                    <a16:rowId xmlns:a16="http://schemas.microsoft.com/office/drawing/2014/main" val="11361571"/>
                  </a:ext>
                </a:extLst>
              </a:tr>
              <a:tr h="370840">
                <a:tc>
                  <a:txBody>
                    <a:bodyPr/>
                    <a:lstStyle/>
                    <a:p>
                      <a:pPr marL="285750" indent="-285750">
                        <a:buFont typeface="Arial" panose="020B0604020202020204" pitchFamily="34" charset="0"/>
                        <a:buChar char="•"/>
                      </a:pPr>
                      <a:r>
                        <a:rPr lang="en-US" sz="1400" dirty="0"/>
                        <a:t>Terms of office for the President and President Elect to be two (2) rather than three (3) years.</a:t>
                      </a:r>
                    </a:p>
                  </a:txBody>
                  <a:tcPr/>
                </a:tc>
                <a:extLst>
                  <a:ext uri="{0D108BD9-81ED-4DB2-BD59-A6C34878D82A}">
                    <a16:rowId xmlns:a16="http://schemas.microsoft.com/office/drawing/2014/main" val="2139686007"/>
                  </a:ext>
                </a:extLst>
              </a:tr>
              <a:tr h="370840">
                <a:tc>
                  <a:txBody>
                    <a:bodyPr/>
                    <a:lstStyle/>
                    <a:p>
                      <a:pPr marL="285750" indent="-285750">
                        <a:buFont typeface="Arial" panose="020B0604020202020204" pitchFamily="34" charset="0"/>
                        <a:buChar char="•"/>
                      </a:pPr>
                      <a:r>
                        <a:rPr lang="en-US" sz="1400" dirty="0"/>
                        <a:t>Exclude President and President Elect from determination of the jurisdictional cap. </a:t>
                      </a:r>
                    </a:p>
                  </a:txBody>
                  <a:tcPr/>
                </a:tc>
                <a:extLst>
                  <a:ext uri="{0D108BD9-81ED-4DB2-BD59-A6C34878D82A}">
                    <a16:rowId xmlns:a16="http://schemas.microsoft.com/office/drawing/2014/main" val="3379344557"/>
                  </a:ext>
                </a:extLst>
              </a:tr>
              <a:tr h="370840">
                <a:tc>
                  <a:txBody>
                    <a:bodyPr/>
                    <a:lstStyle/>
                    <a:p>
                      <a:pPr marL="285750" indent="-285750">
                        <a:buFont typeface="Arial" panose="020B0604020202020204" pitchFamily="34" charset="0"/>
                        <a:buChar char="•"/>
                      </a:pPr>
                      <a:r>
                        <a:rPr lang="en-US" sz="1400" dirty="0"/>
                        <a:t>Reduce the maximum continuous term for Directors from twelve (12) years to nine (9) years. </a:t>
                      </a:r>
                    </a:p>
                  </a:txBody>
                  <a:tcPr/>
                </a:tc>
                <a:extLst>
                  <a:ext uri="{0D108BD9-81ED-4DB2-BD59-A6C34878D82A}">
                    <a16:rowId xmlns:a16="http://schemas.microsoft.com/office/drawing/2014/main" val="2937174530"/>
                  </a:ext>
                </a:extLst>
              </a:tr>
              <a:tr h="0">
                <a:tc>
                  <a:txBody>
                    <a:bodyPr/>
                    <a:lstStyle/>
                    <a:p>
                      <a:pPr marL="285750" indent="-285750">
                        <a:buFont typeface="Arial" panose="020B0604020202020204" pitchFamily="34" charset="0"/>
                        <a:buChar char="•"/>
                      </a:pPr>
                      <a:r>
                        <a:rPr lang="en-US" sz="1400" dirty="0"/>
                        <a:t>A majority of members of standing Committees must be Members of the College.</a:t>
                      </a:r>
                    </a:p>
                  </a:txBody>
                  <a:tcPr/>
                </a:tc>
                <a:extLst>
                  <a:ext uri="{0D108BD9-81ED-4DB2-BD59-A6C34878D82A}">
                    <a16:rowId xmlns:a16="http://schemas.microsoft.com/office/drawing/2014/main" val="2061092602"/>
                  </a:ext>
                </a:extLst>
              </a:tr>
              <a:tr h="0">
                <a:tc>
                  <a:txBody>
                    <a:bodyPr/>
                    <a:lstStyle/>
                    <a:p>
                      <a:pPr marL="285750" indent="-285750">
                        <a:buFont typeface="Arial" panose="020B0604020202020204" pitchFamily="34" charset="0"/>
                        <a:buChar char="•"/>
                      </a:pPr>
                      <a:r>
                        <a:rPr lang="en-US" sz="1400" dirty="0"/>
                        <a:t>General statement of responsibility for jurisdictional committees to support the role of the jurisdictions. Operational detail of jurisdictional committees will be set out in new Terms of Reference.</a:t>
                      </a:r>
                    </a:p>
                  </a:txBody>
                  <a:tcPr/>
                </a:tc>
                <a:extLst>
                  <a:ext uri="{0D108BD9-81ED-4DB2-BD59-A6C34878D82A}">
                    <a16:rowId xmlns:a16="http://schemas.microsoft.com/office/drawing/2014/main" val="948994661"/>
                  </a:ext>
                </a:extLst>
              </a:tr>
            </a:tbl>
          </a:graphicData>
        </a:graphic>
      </p:graphicFrame>
    </p:spTree>
    <p:extLst>
      <p:ext uri="{BB962C8B-B14F-4D97-AF65-F5344CB8AC3E}">
        <p14:creationId xmlns:p14="http://schemas.microsoft.com/office/powerpoint/2010/main" val="1155827284"/>
      </p:ext>
    </p:extLst>
  </p:cSld>
  <p:clrMapOvr>
    <a:masterClrMapping/>
  </p:clrMapOvr>
</p:sld>
</file>

<file path=ppt/theme/theme1.xml><?xml version="1.0" encoding="utf-8"?>
<a:theme xmlns:a="http://schemas.openxmlformats.org/drawingml/2006/main" name="RACMA ppt template">
  <a:themeElements>
    <a:clrScheme name="RACMA">
      <a:dk1>
        <a:sysClr val="windowText" lastClr="000000"/>
      </a:dk1>
      <a:lt1>
        <a:sysClr val="window" lastClr="FFFFFF"/>
      </a:lt1>
      <a:dk2>
        <a:srgbClr val="2C4463"/>
      </a:dk2>
      <a:lt2>
        <a:srgbClr val="FFFFFF"/>
      </a:lt2>
      <a:accent1>
        <a:srgbClr val="0F7996"/>
      </a:accent1>
      <a:accent2>
        <a:srgbClr val="CDBEBE"/>
      </a:accent2>
      <a:accent3>
        <a:srgbClr val="FDB712"/>
      </a:accent3>
      <a:accent4>
        <a:srgbClr val="0F7996"/>
      </a:accent4>
      <a:accent5>
        <a:srgbClr val="2C4463"/>
      </a:accent5>
      <a:accent6>
        <a:srgbClr val="2C4463"/>
      </a:accent6>
      <a:hlink>
        <a:srgbClr val="2C4463"/>
      </a:hlink>
      <a:folHlink>
        <a:srgbClr val="FDB71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RACMA Lato font Powerpoint</Template>
  <TotalTime>6634</TotalTime>
  <Words>1591</Words>
  <Application>Microsoft Office PowerPoint</Application>
  <PresentationFormat>On-screen Show (4:3)</PresentationFormat>
  <Paragraphs>156</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Wingdings</vt:lpstr>
      <vt:lpstr>Lato Medium</vt:lpstr>
      <vt:lpstr>Century Gothic</vt:lpstr>
      <vt:lpstr>Symbol</vt:lpstr>
      <vt:lpstr>Lato Light</vt:lpstr>
      <vt:lpstr>RACMA ppt template</vt:lpstr>
      <vt:lpstr>Constitutional Review – Town Hall</vt:lpstr>
      <vt:lpstr>Acknowledgement</vt:lpstr>
      <vt:lpstr>Agenda </vt:lpstr>
      <vt:lpstr>Background - 2019</vt:lpstr>
      <vt:lpstr>Legal Review - 2020</vt:lpstr>
      <vt:lpstr>Member Feedback– 2021</vt:lpstr>
      <vt:lpstr>Working group - 2022</vt:lpstr>
      <vt:lpstr>Summary of amendments</vt:lpstr>
      <vt:lpstr>Summary of amendments</vt:lpstr>
      <vt:lpstr>Summary of amendments</vt:lpstr>
      <vt:lpstr>Summary of amendments</vt:lpstr>
      <vt:lpstr>Summary of amendments</vt:lpstr>
      <vt:lpstr>Summary of amendments</vt:lpstr>
      <vt:lpstr>Jurisdictional Committees</vt:lpstr>
      <vt:lpstr>JC Terms of Reference</vt:lpstr>
      <vt:lpstr>JC Terms of Reference</vt:lpstr>
      <vt:lpstr>Questions &amp; Discussion</vt:lpstr>
      <vt:lpstr>Next steps</vt:lpstr>
    </vt:vector>
  </TitlesOfParts>
  <Manager/>
  <Company>Organic Nation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Kimberly Daniels</dc:creator>
  <cp:keywords/>
  <dc:description/>
  <cp:lastModifiedBy>Cris Massis</cp:lastModifiedBy>
  <cp:revision>57</cp:revision>
  <dcterms:created xsi:type="dcterms:W3CDTF">2020-10-06T05:48:12Z</dcterms:created>
  <dcterms:modified xsi:type="dcterms:W3CDTF">2023-05-25T01:02:19Z</dcterms:modified>
  <cp:category/>
</cp:coreProperties>
</file>